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0"/>
  </p:notesMasterIdLst>
  <p:sldIdLst>
    <p:sldId id="282" r:id="rId2"/>
    <p:sldId id="281" r:id="rId3"/>
    <p:sldId id="287" r:id="rId4"/>
    <p:sldId id="295" r:id="rId5"/>
    <p:sldId id="291" r:id="rId6"/>
    <p:sldId id="293" r:id="rId7"/>
    <p:sldId id="296" r:id="rId8"/>
    <p:sldId id="294" r:id="rId9"/>
    <p:sldId id="298" r:id="rId10"/>
    <p:sldId id="297" r:id="rId11"/>
    <p:sldId id="290" r:id="rId12"/>
    <p:sldId id="292" r:id="rId13"/>
    <p:sldId id="289" r:id="rId14"/>
    <p:sldId id="299" r:id="rId15"/>
    <p:sldId id="288" r:id="rId16"/>
    <p:sldId id="300" r:id="rId17"/>
    <p:sldId id="301" r:id="rId18"/>
    <p:sldId id="272" r:id="rId19"/>
  </p:sldIdLst>
  <p:sldSz cx="9144000" cy="6858000" type="screen4x3"/>
  <p:notesSz cx="6797675" cy="9926638"/>
  <p:defaultTextStyle>
    <a:defPPr>
      <a:defRPr lang="lv-LV"/>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horzBarState="maximized">
    <p:restoredLeft sz="14833" autoAdjust="0"/>
    <p:restoredTop sz="94660"/>
  </p:normalViewPr>
  <p:slideViewPr>
    <p:cSldViewPr>
      <p:cViewPr varScale="1">
        <p:scale>
          <a:sx n="73" d="100"/>
          <a:sy n="73" d="100"/>
        </p:scale>
        <p:origin x="-762" y="-10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1"/>
            <a:ext cx="2946448" cy="495858"/>
          </a:xfrm>
          <a:prstGeom prst="rect">
            <a:avLst/>
          </a:prstGeom>
        </p:spPr>
        <p:txBody>
          <a:bodyPr vert="horz" lIns="90955" tIns="45478" rIns="90955" bIns="45478" rtlCol="0"/>
          <a:lstStyle>
            <a:lvl1pPr algn="l">
              <a:defRPr sz="1200">
                <a:latin typeface="Arial" pitchFamily="34" charset="0"/>
              </a:defRPr>
            </a:lvl1pPr>
          </a:lstStyle>
          <a:p>
            <a:pPr>
              <a:defRPr/>
            </a:pPr>
            <a:endParaRPr lang="en-US"/>
          </a:p>
        </p:txBody>
      </p:sp>
      <p:sp>
        <p:nvSpPr>
          <p:cNvPr id="3" name="Date Placeholder 2"/>
          <p:cNvSpPr>
            <a:spLocks noGrp="1"/>
          </p:cNvSpPr>
          <p:nvPr>
            <p:ph type="dt" idx="1"/>
          </p:nvPr>
        </p:nvSpPr>
        <p:spPr>
          <a:xfrm>
            <a:off x="3851227" y="1"/>
            <a:ext cx="2944869" cy="495858"/>
          </a:xfrm>
          <a:prstGeom prst="rect">
            <a:avLst/>
          </a:prstGeom>
        </p:spPr>
        <p:txBody>
          <a:bodyPr vert="horz" lIns="90955" tIns="45478" rIns="90955" bIns="45478" rtlCol="0"/>
          <a:lstStyle>
            <a:lvl1pPr algn="r">
              <a:defRPr sz="1200">
                <a:latin typeface="Arial" pitchFamily="34" charset="0"/>
              </a:defRPr>
            </a:lvl1pPr>
          </a:lstStyle>
          <a:p>
            <a:pPr>
              <a:defRPr/>
            </a:pPr>
            <a:fld id="{809D7314-61D2-44C6-897D-4B6A5A539583}" type="datetimeFigureOut">
              <a:rPr lang="en-US"/>
              <a:pPr>
                <a:defRPr/>
              </a:pPr>
              <a:t>3/12/2022</a:t>
            </a:fld>
            <a:endParaRPr lang="en-US"/>
          </a:p>
        </p:txBody>
      </p:sp>
      <p:sp>
        <p:nvSpPr>
          <p:cNvPr id="4" name="Slide Image Placeholder 3"/>
          <p:cNvSpPr>
            <a:spLocks noGrp="1" noRot="1" noChangeAspect="1"/>
          </p:cNvSpPr>
          <p:nvPr>
            <p:ph type="sldImg" idx="2"/>
          </p:nvPr>
        </p:nvSpPr>
        <p:spPr>
          <a:xfrm>
            <a:off x="917575" y="744538"/>
            <a:ext cx="4964113" cy="3722687"/>
          </a:xfrm>
          <a:prstGeom prst="rect">
            <a:avLst/>
          </a:prstGeom>
          <a:noFill/>
          <a:ln w="12700">
            <a:solidFill>
              <a:prstClr val="black"/>
            </a:solidFill>
          </a:ln>
        </p:spPr>
        <p:txBody>
          <a:bodyPr vert="horz" lIns="90955" tIns="45478" rIns="90955" bIns="45478" rtlCol="0" anchor="ctr"/>
          <a:lstStyle/>
          <a:p>
            <a:pPr lvl="0"/>
            <a:endParaRPr lang="en-US" noProof="0" smtClean="0"/>
          </a:p>
        </p:txBody>
      </p:sp>
      <p:sp>
        <p:nvSpPr>
          <p:cNvPr id="5" name="Notes Placeholder 4"/>
          <p:cNvSpPr>
            <a:spLocks noGrp="1"/>
          </p:cNvSpPr>
          <p:nvPr>
            <p:ph type="body" sz="quarter" idx="3"/>
          </p:nvPr>
        </p:nvSpPr>
        <p:spPr>
          <a:xfrm>
            <a:off x="680557" y="4715390"/>
            <a:ext cx="5438140" cy="4467461"/>
          </a:xfrm>
          <a:prstGeom prst="rect">
            <a:avLst/>
          </a:prstGeom>
        </p:spPr>
        <p:txBody>
          <a:bodyPr vert="horz" lIns="90955" tIns="45478" rIns="90955" bIns="45478"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1" y="9429202"/>
            <a:ext cx="2946448" cy="495858"/>
          </a:xfrm>
          <a:prstGeom prst="rect">
            <a:avLst/>
          </a:prstGeom>
        </p:spPr>
        <p:txBody>
          <a:bodyPr vert="horz" lIns="90955" tIns="45478" rIns="90955" bIns="45478" rtlCol="0" anchor="b"/>
          <a:lstStyle>
            <a:lvl1pPr algn="l">
              <a:defRPr sz="1200">
                <a:latin typeface="Arial" pitchFamily="34" charset="0"/>
              </a:defRPr>
            </a:lvl1pPr>
          </a:lstStyle>
          <a:p>
            <a:pPr>
              <a:defRPr/>
            </a:pPr>
            <a:endParaRPr lang="en-US"/>
          </a:p>
        </p:txBody>
      </p:sp>
      <p:sp>
        <p:nvSpPr>
          <p:cNvPr id="7" name="Slide Number Placeholder 6"/>
          <p:cNvSpPr>
            <a:spLocks noGrp="1"/>
          </p:cNvSpPr>
          <p:nvPr>
            <p:ph type="sldNum" sz="quarter" idx="5"/>
          </p:nvPr>
        </p:nvSpPr>
        <p:spPr>
          <a:xfrm>
            <a:off x="3851227" y="9429202"/>
            <a:ext cx="2944869" cy="495858"/>
          </a:xfrm>
          <a:prstGeom prst="rect">
            <a:avLst/>
          </a:prstGeom>
        </p:spPr>
        <p:txBody>
          <a:bodyPr vert="horz" lIns="90955" tIns="45478" rIns="90955" bIns="45478" rtlCol="0" anchor="b"/>
          <a:lstStyle>
            <a:lvl1pPr algn="r">
              <a:defRPr sz="1200">
                <a:latin typeface="Arial" pitchFamily="34" charset="0"/>
              </a:defRPr>
            </a:lvl1pPr>
          </a:lstStyle>
          <a:p>
            <a:pPr>
              <a:defRPr/>
            </a:pPr>
            <a:fld id="{39E7C370-F7B9-4409-971E-5F5AA3C37C0E}"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E3B275C3-7109-46CB-984C-E89D3AD84787}" type="slidenum">
              <a:rPr lang="lv-LV"/>
              <a:pPr>
                <a:defRPr/>
              </a:pPr>
              <a:t>‹#›</a:t>
            </a:fld>
            <a:endParaRPr lang="lv-LV"/>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5C81EA35-33C6-4E1C-88A6-CACA198053DB}" type="slidenum">
              <a:rPr lang="lv-LV"/>
              <a:pPr>
                <a:defRPr/>
              </a:pPr>
              <a:t>‹#›</a:t>
            </a:fld>
            <a:endParaRPr lang="lv-LV"/>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5C7AA9C9-70C8-4895-A80F-ECE87F97478D}" type="slidenum">
              <a:rPr lang="lv-LV"/>
              <a:pPr>
                <a:defRPr/>
              </a:pPr>
              <a:t>‹#›</a:t>
            </a:fld>
            <a:endParaRPr lang="lv-LV"/>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AFC9EF16-BB04-4915-8DCF-81D327E7EEF0}" type="slidenum">
              <a:rPr lang="lv-LV"/>
              <a:pPr>
                <a:defRPr/>
              </a:pPr>
              <a:t>‹#›</a:t>
            </a:fld>
            <a:endParaRPr lang="lv-LV"/>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A4923D5D-6CE4-4752-97F2-32CD16082281}" type="slidenum">
              <a:rPr lang="lv-LV"/>
              <a:pPr>
                <a:defRPr/>
              </a:pPr>
              <a:t>‹#›</a:t>
            </a:fld>
            <a:endParaRPr lang="lv-LV"/>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323FA9AB-5717-416E-A68E-97EC1A330EE2}" type="slidenum">
              <a:rPr lang="lv-LV"/>
              <a:pPr>
                <a:defRPr/>
              </a:pPr>
              <a:t>‹#›</a:t>
            </a:fld>
            <a:endParaRPr lang="lv-LV"/>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lv-LV"/>
          </a:p>
        </p:txBody>
      </p:sp>
      <p:sp>
        <p:nvSpPr>
          <p:cNvPr id="8" name="Rectangle 5"/>
          <p:cNvSpPr>
            <a:spLocks noGrp="1" noChangeArrowheads="1"/>
          </p:cNvSpPr>
          <p:nvPr>
            <p:ph type="ftr" sz="quarter" idx="11"/>
          </p:nvPr>
        </p:nvSpPr>
        <p:spPr>
          <a:ln/>
        </p:spPr>
        <p:txBody>
          <a:bodyPr/>
          <a:lstStyle>
            <a:lvl1pPr>
              <a:defRPr/>
            </a:lvl1pPr>
          </a:lstStyle>
          <a:p>
            <a:pPr>
              <a:defRPr/>
            </a:pPr>
            <a:endParaRPr lang="lv-LV"/>
          </a:p>
        </p:txBody>
      </p:sp>
      <p:sp>
        <p:nvSpPr>
          <p:cNvPr id="9" name="Rectangle 6"/>
          <p:cNvSpPr>
            <a:spLocks noGrp="1" noChangeArrowheads="1"/>
          </p:cNvSpPr>
          <p:nvPr>
            <p:ph type="sldNum" sz="quarter" idx="12"/>
          </p:nvPr>
        </p:nvSpPr>
        <p:spPr>
          <a:ln/>
        </p:spPr>
        <p:txBody>
          <a:bodyPr/>
          <a:lstStyle>
            <a:lvl1pPr>
              <a:defRPr/>
            </a:lvl1pPr>
          </a:lstStyle>
          <a:p>
            <a:pPr>
              <a:defRPr/>
            </a:pPr>
            <a:fld id="{40ED23E6-DDF5-4640-AA68-FBBFE3E0ECE9}" type="slidenum">
              <a:rPr lang="lv-LV"/>
              <a:pPr>
                <a:defRPr/>
              </a:pPr>
              <a:t>‹#›</a:t>
            </a:fld>
            <a:endParaRPr lang="lv-LV"/>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lv-LV"/>
          </a:p>
        </p:txBody>
      </p:sp>
      <p:sp>
        <p:nvSpPr>
          <p:cNvPr id="4" name="Rectangle 5"/>
          <p:cNvSpPr>
            <a:spLocks noGrp="1" noChangeArrowheads="1"/>
          </p:cNvSpPr>
          <p:nvPr>
            <p:ph type="ftr" sz="quarter" idx="11"/>
          </p:nvPr>
        </p:nvSpPr>
        <p:spPr>
          <a:ln/>
        </p:spPr>
        <p:txBody>
          <a:bodyPr/>
          <a:lstStyle>
            <a:lvl1pPr>
              <a:defRPr/>
            </a:lvl1pPr>
          </a:lstStyle>
          <a:p>
            <a:pPr>
              <a:defRPr/>
            </a:pPr>
            <a:endParaRPr lang="lv-LV"/>
          </a:p>
        </p:txBody>
      </p:sp>
      <p:sp>
        <p:nvSpPr>
          <p:cNvPr id="5" name="Rectangle 6"/>
          <p:cNvSpPr>
            <a:spLocks noGrp="1" noChangeArrowheads="1"/>
          </p:cNvSpPr>
          <p:nvPr>
            <p:ph type="sldNum" sz="quarter" idx="12"/>
          </p:nvPr>
        </p:nvSpPr>
        <p:spPr>
          <a:ln/>
        </p:spPr>
        <p:txBody>
          <a:bodyPr/>
          <a:lstStyle>
            <a:lvl1pPr>
              <a:defRPr/>
            </a:lvl1pPr>
          </a:lstStyle>
          <a:p>
            <a:pPr>
              <a:defRPr/>
            </a:pPr>
            <a:fld id="{3D2E2E40-1EE2-47AC-B144-1EA6548B2EAA}" type="slidenum">
              <a:rPr lang="lv-LV"/>
              <a:pPr>
                <a:defRPr/>
              </a:pPr>
              <a:t>‹#›</a:t>
            </a:fld>
            <a:endParaRPr lang="lv-LV"/>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lv-LV"/>
          </a:p>
        </p:txBody>
      </p:sp>
      <p:sp>
        <p:nvSpPr>
          <p:cNvPr id="3" name="Rectangle 5"/>
          <p:cNvSpPr>
            <a:spLocks noGrp="1" noChangeArrowheads="1"/>
          </p:cNvSpPr>
          <p:nvPr>
            <p:ph type="ftr" sz="quarter" idx="11"/>
          </p:nvPr>
        </p:nvSpPr>
        <p:spPr>
          <a:ln/>
        </p:spPr>
        <p:txBody>
          <a:bodyPr/>
          <a:lstStyle>
            <a:lvl1pPr>
              <a:defRPr/>
            </a:lvl1pPr>
          </a:lstStyle>
          <a:p>
            <a:pPr>
              <a:defRPr/>
            </a:pPr>
            <a:endParaRPr lang="lv-LV"/>
          </a:p>
        </p:txBody>
      </p:sp>
      <p:sp>
        <p:nvSpPr>
          <p:cNvPr id="4" name="Rectangle 6"/>
          <p:cNvSpPr>
            <a:spLocks noGrp="1" noChangeArrowheads="1"/>
          </p:cNvSpPr>
          <p:nvPr>
            <p:ph type="sldNum" sz="quarter" idx="12"/>
          </p:nvPr>
        </p:nvSpPr>
        <p:spPr>
          <a:ln/>
        </p:spPr>
        <p:txBody>
          <a:bodyPr/>
          <a:lstStyle>
            <a:lvl1pPr>
              <a:defRPr/>
            </a:lvl1pPr>
          </a:lstStyle>
          <a:p>
            <a:pPr>
              <a:defRPr/>
            </a:pPr>
            <a:fld id="{7376636A-C016-4844-BCA3-2AF76D9ACDF0}" type="slidenum">
              <a:rPr lang="lv-LV"/>
              <a:pPr>
                <a:defRPr/>
              </a:pPr>
              <a:t>‹#›</a:t>
            </a:fld>
            <a:endParaRPr lang="lv-LV"/>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E71648BD-2BF0-41E4-A443-0F5990934C2A}" type="slidenum">
              <a:rPr lang="lv-LV"/>
              <a:pPr>
                <a:defRPr/>
              </a:pPr>
              <a:t>‹#›</a:t>
            </a:fld>
            <a:endParaRPr lang="lv-LV"/>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EABF42C3-FB20-4FE8-B37C-252D5675BB47}" type="slidenum">
              <a:rPr lang="lv-LV"/>
              <a:pPr>
                <a:defRPr/>
              </a:pPr>
              <a:t>‹#›</a:t>
            </a:fld>
            <a:endParaRPr lang="lv-LV"/>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1">
          <a:gsLst>
            <a:gs pos="0">
              <a:srgbClr val="5E9EFF"/>
            </a:gs>
            <a:gs pos="39999">
              <a:srgbClr val="85C2FF"/>
            </a:gs>
            <a:gs pos="70000">
              <a:srgbClr val="C4D6EB"/>
            </a:gs>
            <a:gs pos="100000">
              <a:srgbClr val="FFEBFA"/>
            </a:gs>
          </a:gsLst>
          <a:lin ang="16200000" scaled="1"/>
        </a:gra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lv-LV"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lv-LV" smtClean="0"/>
              <a:t>Click to edit Master text styles</a:t>
            </a:r>
          </a:p>
          <a:p>
            <a:pPr lvl="1"/>
            <a:r>
              <a:rPr lang="lv-LV" smtClean="0"/>
              <a:t>Second level</a:t>
            </a:r>
          </a:p>
          <a:p>
            <a:pPr lvl="2"/>
            <a:r>
              <a:rPr lang="lv-LV" smtClean="0"/>
              <a:t>Third level</a:t>
            </a:r>
          </a:p>
          <a:p>
            <a:pPr lvl="3"/>
            <a:r>
              <a:rPr lang="lv-LV" smtClean="0"/>
              <a:t>Fourth level</a:t>
            </a:r>
          </a:p>
          <a:p>
            <a:pPr lvl="4"/>
            <a:r>
              <a:rPr lang="lv-LV"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atin typeface="Arial" charset="0"/>
              </a:defRPr>
            </a:lvl1pPr>
          </a:lstStyle>
          <a:p>
            <a:pPr>
              <a:defRPr/>
            </a:pPr>
            <a:endParaRPr lang="lv-LV"/>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atin typeface="Arial" charset="0"/>
              </a:defRPr>
            </a:lvl1pPr>
          </a:lstStyle>
          <a:p>
            <a:pPr>
              <a:defRPr/>
            </a:pPr>
            <a:endParaRPr lang="lv-LV"/>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atin typeface="Arial" charset="0"/>
              </a:defRPr>
            </a:lvl1pPr>
          </a:lstStyle>
          <a:p>
            <a:pPr>
              <a:defRPr/>
            </a:pPr>
            <a:fld id="{9B5961BF-1462-4172-B556-96191E5D5A99}" type="slidenum">
              <a:rPr lang="lv-LV"/>
              <a:pPr>
                <a:defRPr/>
              </a:pPr>
              <a:t>‹#›</a:t>
            </a:fld>
            <a:endParaRPr lang="lv-LV"/>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wmf"/><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8.wm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wm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a:xfrm>
            <a:off x="320675" y="285750"/>
            <a:ext cx="8894763" cy="1071563"/>
          </a:xfrm>
        </p:spPr>
        <p:txBody>
          <a:bodyPr/>
          <a:lstStyle/>
          <a:p>
            <a:pPr eaLnBrk="1" hangingPunct="1"/>
            <a:r>
              <a:rPr lang="lv-LV" b="1" dirty="0" smtClean="0"/>
              <a:t>Lk.18:31-33 Ciešanas </a:t>
            </a:r>
            <a:br>
              <a:rPr lang="lv-LV" b="1" dirty="0" smtClean="0"/>
            </a:br>
            <a:r>
              <a:rPr lang="lv-LV" b="1" dirty="0" smtClean="0"/>
              <a:t>Par ko? Uz ko?</a:t>
            </a:r>
          </a:p>
        </p:txBody>
      </p:sp>
      <p:pic>
        <p:nvPicPr>
          <p:cNvPr id="2051" name="Picture 3" descr="DOVE019"/>
          <p:cNvPicPr>
            <a:picLocks noChangeAspect="1" noChangeArrowheads="1"/>
          </p:cNvPicPr>
          <p:nvPr/>
        </p:nvPicPr>
        <p:blipFill>
          <a:blip r:embed="rId2" cstate="print"/>
          <a:srcRect/>
          <a:stretch>
            <a:fillRect/>
          </a:stretch>
        </p:blipFill>
        <p:spPr bwMode="auto">
          <a:xfrm>
            <a:off x="71438" y="73025"/>
            <a:ext cx="485775" cy="692150"/>
          </a:xfrm>
          <a:prstGeom prst="rect">
            <a:avLst/>
          </a:prstGeom>
          <a:noFill/>
          <a:ln w="9525">
            <a:noFill/>
            <a:miter lim="800000"/>
            <a:headEnd/>
            <a:tailEnd/>
          </a:ln>
        </p:spPr>
      </p:pic>
      <p:sp>
        <p:nvSpPr>
          <p:cNvPr id="2052" name="Text Box 6"/>
          <p:cNvSpPr txBox="1">
            <a:spLocks noChangeArrowheads="1"/>
          </p:cNvSpPr>
          <p:nvPr/>
        </p:nvSpPr>
        <p:spPr bwMode="auto">
          <a:xfrm>
            <a:off x="7286644" y="0"/>
            <a:ext cx="1857356" cy="400110"/>
          </a:xfrm>
          <a:prstGeom prst="rect">
            <a:avLst/>
          </a:prstGeom>
          <a:noFill/>
          <a:ln w="9525">
            <a:noFill/>
            <a:miter lim="800000"/>
            <a:headEnd/>
            <a:tailEnd/>
          </a:ln>
        </p:spPr>
        <p:txBody>
          <a:bodyPr wrap="square">
            <a:spAutoFit/>
          </a:bodyPr>
          <a:lstStyle/>
          <a:p>
            <a:pPr>
              <a:spcBef>
                <a:spcPct val="50000"/>
              </a:spcBef>
            </a:pPr>
            <a:r>
              <a:rPr lang="lv-LV" sz="2000" dirty="0" smtClean="0"/>
              <a:t>13.mar.2022.</a:t>
            </a:r>
            <a:endParaRPr lang="lv-LV" sz="2000" dirty="0"/>
          </a:p>
        </p:txBody>
      </p:sp>
      <p:sp>
        <p:nvSpPr>
          <p:cNvPr id="2053" name="Rectangle 3"/>
          <p:cNvSpPr>
            <a:spLocks noChangeArrowheads="1"/>
          </p:cNvSpPr>
          <p:nvPr/>
        </p:nvSpPr>
        <p:spPr bwMode="auto">
          <a:xfrm>
            <a:off x="5580063" y="1428750"/>
            <a:ext cx="3563937" cy="396875"/>
          </a:xfrm>
          <a:prstGeom prst="rect">
            <a:avLst/>
          </a:prstGeom>
          <a:noFill/>
          <a:ln w="9525">
            <a:noFill/>
            <a:miter lim="800000"/>
            <a:headEnd/>
            <a:tailEnd/>
          </a:ln>
        </p:spPr>
        <p:txBody>
          <a:bodyPr>
            <a:spAutoFit/>
          </a:bodyPr>
          <a:lstStyle/>
          <a:p>
            <a:pPr algn="ctr">
              <a:buFont typeface="Wingdings" pitchFamily="2" charset="2"/>
              <a:buNone/>
            </a:pPr>
            <a:r>
              <a:rPr lang="lv-LV" sz="2000" b="1">
                <a:latin typeface="Verdana" pitchFamily="34" charset="0"/>
              </a:rPr>
              <a:t>māc. Roberts Otomers</a:t>
            </a:r>
          </a:p>
        </p:txBody>
      </p:sp>
      <p:sp>
        <p:nvSpPr>
          <p:cNvPr id="2054" name="Slide Number Placeholder 5"/>
          <p:cNvSpPr>
            <a:spLocks noGrp="1"/>
          </p:cNvSpPr>
          <p:nvPr>
            <p:ph type="sldNum" sz="quarter" idx="12"/>
          </p:nvPr>
        </p:nvSpPr>
        <p:spPr>
          <a:noFill/>
        </p:spPr>
        <p:txBody>
          <a:bodyPr/>
          <a:lstStyle/>
          <a:p>
            <a:fld id="{669475A7-9EA4-4844-B2E3-D28C30AD5C27}" type="slidenum">
              <a:rPr lang="lv-LV" smtClean="0"/>
              <a:pPr/>
              <a:t>1</a:t>
            </a:fld>
            <a:endParaRPr lang="lv-LV" smtClean="0"/>
          </a:p>
        </p:txBody>
      </p:sp>
      <p:pic>
        <p:nvPicPr>
          <p:cNvPr id="2056" name="Picture 8" descr="http://www.excerptsofinri.com/images/nailed_to_cross.jpg"/>
          <p:cNvPicPr>
            <a:picLocks noChangeAspect="1" noChangeArrowheads="1"/>
          </p:cNvPicPr>
          <p:nvPr/>
        </p:nvPicPr>
        <p:blipFill>
          <a:blip r:embed="rId3" cstate="print"/>
          <a:srcRect/>
          <a:stretch>
            <a:fillRect/>
          </a:stretch>
        </p:blipFill>
        <p:spPr bwMode="auto">
          <a:xfrm>
            <a:off x="357158" y="1857364"/>
            <a:ext cx="8429684" cy="4714908"/>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243" name="Rectangle 2"/>
          <p:cNvSpPr>
            <a:spLocks noGrp="1" noChangeArrowheads="1"/>
          </p:cNvSpPr>
          <p:nvPr>
            <p:ph type="title" idx="4294967295"/>
          </p:nvPr>
        </p:nvSpPr>
        <p:spPr>
          <a:xfrm>
            <a:off x="323528" y="849908"/>
            <a:ext cx="8389937" cy="850900"/>
          </a:xfrm>
        </p:spPr>
        <p:txBody>
          <a:bodyPr/>
          <a:lstStyle/>
          <a:p>
            <a:r>
              <a:rPr lang="lv-LV" sz="3600" dirty="0" smtClean="0"/>
              <a:t>2 iemesli kāpēc Dievs </a:t>
            </a:r>
            <a:r>
              <a:rPr lang="lv-LV" sz="3600" b="1" dirty="0" smtClean="0"/>
              <a:t>pieļauj ciešanas:</a:t>
            </a:r>
            <a:r>
              <a:rPr lang="lv-LV" sz="3600" dirty="0" smtClean="0"/>
              <a:t> </a:t>
            </a:r>
          </a:p>
        </p:txBody>
      </p:sp>
      <p:sp>
        <p:nvSpPr>
          <p:cNvPr id="7" name="Rectangle 6"/>
          <p:cNvSpPr>
            <a:spLocks noChangeArrowheads="1"/>
          </p:cNvSpPr>
          <p:nvPr/>
        </p:nvSpPr>
        <p:spPr bwMode="auto">
          <a:xfrm>
            <a:off x="0" y="1613118"/>
            <a:ext cx="9144000" cy="1815882"/>
          </a:xfrm>
          <a:prstGeom prst="rect">
            <a:avLst/>
          </a:prstGeom>
          <a:noFill/>
          <a:ln w="9525">
            <a:noFill/>
            <a:miter lim="800000"/>
            <a:headEnd/>
            <a:tailEnd/>
          </a:ln>
        </p:spPr>
        <p:txBody>
          <a:bodyPr>
            <a:spAutoFit/>
          </a:bodyPr>
          <a:lstStyle/>
          <a:p>
            <a:r>
              <a:rPr lang="lv-LV" sz="2800" dirty="0" smtClean="0"/>
              <a:t>1) lai cilvēki </a:t>
            </a:r>
            <a:r>
              <a:rPr lang="lv-LV" sz="2800" b="1" dirty="0" smtClean="0"/>
              <a:t>sāktu meklēt Dievu</a:t>
            </a:r>
            <a:r>
              <a:rPr lang="lv-LV" sz="2800" dirty="0" smtClean="0"/>
              <a:t>, un lai </a:t>
            </a:r>
            <a:r>
              <a:rPr lang="lv-LV" sz="2800" b="1" dirty="0" smtClean="0"/>
              <a:t>iemantotu mūžīgo dzīvību!</a:t>
            </a:r>
            <a:r>
              <a:rPr lang="lv-LV" sz="2800" dirty="0" smtClean="0"/>
              <a:t> </a:t>
            </a:r>
          </a:p>
          <a:p>
            <a:r>
              <a:rPr lang="lv-LV" sz="2800" dirty="0" smtClean="0"/>
              <a:t>2) Lai varētu </a:t>
            </a:r>
            <a:r>
              <a:rPr lang="lv-LV" sz="2800" b="1" dirty="0" smtClean="0"/>
              <a:t>mācīties mīlēt savus tuvākos</a:t>
            </a:r>
            <a:r>
              <a:rPr lang="lv-LV" sz="2800" dirty="0" smtClean="0"/>
              <a:t>! </a:t>
            </a:r>
            <a:r>
              <a:rPr lang="lv-LV" sz="2800" b="1" dirty="0" smtClean="0"/>
              <a:t>Liela mīlestība</a:t>
            </a:r>
            <a:r>
              <a:rPr lang="lv-LV" sz="2800" dirty="0" smtClean="0"/>
              <a:t> var parādīties tikai tur, kur </a:t>
            </a:r>
            <a:r>
              <a:rPr lang="lv-LV" sz="2800" b="1" dirty="0" smtClean="0"/>
              <a:t>lielas ciešanas</a:t>
            </a:r>
            <a:r>
              <a:rPr lang="lv-LV" sz="2800" dirty="0" smtClean="0"/>
              <a:t>!</a:t>
            </a:r>
          </a:p>
        </p:txBody>
      </p:sp>
      <p:sp>
        <p:nvSpPr>
          <p:cNvPr id="9220" name="Slide Number Placeholder 3"/>
          <p:cNvSpPr>
            <a:spLocks noGrp="1"/>
          </p:cNvSpPr>
          <p:nvPr>
            <p:ph type="sldNum" sz="quarter" idx="12"/>
          </p:nvPr>
        </p:nvSpPr>
        <p:spPr>
          <a:noFill/>
        </p:spPr>
        <p:txBody>
          <a:bodyPr/>
          <a:lstStyle/>
          <a:p>
            <a:fld id="{D3572E92-AEC8-4B2E-AAA8-9051CF763F58}" type="slidenum">
              <a:rPr lang="lv-LV" smtClean="0"/>
              <a:pPr/>
              <a:t>10</a:t>
            </a:fld>
            <a:endParaRPr lang="lv-LV" smtClean="0"/>
          </a:p>
        </p:txBody>
      </p:sp>
      <p:pic>
        <p:nvPicPr>
          <p:cNvPr id="37890" name="Picture 2" descr="http://www.la.lv/wp-content/uploads/2013/11/maxima2511201328-664x442.jpg"/>
          <p:cNvPicPr>
            <a:picLocks noChangeAspect="1" noChangeArrowheads="1"/>
          </p:cNvPicPr>
          <p:nvPr/>
        </p:nvPicPr>
        <p:blipFill>
          <a:blip r:embed="rId2" cstate="print"/>
          <a:srcRect/>
          <a:stretch>
            <a:fillRect/>
          </a:stretch>
        </p:blipFill>
        <p:spPr bwMode="auto">
          <a:xfrm>
            <a:off x="4357686" y="3429000"/>
            <a:ext cx="4148540" cy="3429000"/>
          </a:xfrm>
          <a:prstGeom prst="rect">
            <a:avLst/>
          </a:prstGeom>
          <a:ln>
            <a:noFill/>
          </a:ln>
          <a:effectLst>
            <a:softEdge rad="112500"/>
          </a:effectLst>
        </p:spPr>
      </p:pic>
      <p:pic>
        <p:nvPicPr>
          <p:cNvPr id="37892" name="Picture 4" descr="http://zinas.nra.lv/_mm/photos/2013-11/600px/67049_5a94a04204.jpg"/>
          <p:cNvPicPr>
            <a:picLocks noChangeAspect="1" noChangeArrowheads="1"/>
          </p:cNvPicPr>
          <p:nvPr/>
        </p:nvPicPr>
        <p:blipFill>
          <a:blip r:embed="rId3" cstate="print"/>
          <a:srcRect/>
          <a:stretch>
            <a:fillRect/>
          </a:stretch>
        </p:blipFill>
        <p:spPr bwMode="auto">
          <a:xfrm>
            <a:off x="285720" y="3501008"/>
            <a:ext cx="4071966" cy="3357016"/>
          </a:xfrm>
          <a:prstGeom prst="rect">
            <a:avLst/>
          </a:prstGeom>
          <a:ln>
            <a:noFill/>
          </a:ln>
          <a:effectLst>
            <a:softEdge rad="112500"/>
          </a:effectLst>
        </p:spPr>
      </p:pic>
      <p:sp>
        <p:nvSpPr>
          <p:cNvPr id="8" name="Title 1"/>
          <p:cNvSpPr txBox="1">
            <a:spLocks/>
          </p:cNvSpPr>
          <p:nvPr/>
        </p:nvSpPr>
        <p:spPr>
          <a:xfrm>
            <a:off x="467544" y="0"/>
            <a:ext cx="8229600" cy="1143000"/>
          </a:xfrm>
          <a:prstGeom prst="rect">
            <a:avLst/>
          </a:prstGeom>
        </p:spPr>
        <p:txBody>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lv-LV" sz="6600" b="0" i="0" u="none" strike="noStrike" kern="0" cap="none" spc="0" normalizeH="0" baseline="0" noProof="0" dirty="0" smtClean="0">
                <a:ln>
                  <a:noFill/>
                </a:ln>
                <a:solidFill>
                  <a:schemeClr val="tx2"/>
                </a:solidFill>
                <a:effectLst/>
                <a:uLnTx/>
                <a:uFillTx/>
                <a:latin typeface="+mj-lt"/>
                <a:ea typeface="+mj-ea"/>
                <a:cs typeface="+mj-cs"/>
              </a:rPr>
              <a:t>Ciešanas - Uz ko?</a:t>
            </a:r>
            <a:endParaRPr kumimoji="0" lang="lv-LV" sz="6600" b="0" i="0" u="none" strike="noStrike" kern="0" cap="none" spc="0" normalizeH="0" baseline="0" noProof="0" dirty="0">
              <a:ln>
                <a:noFill/>
              </a:ln>
              <a:solidFill>
                <a:schemeClr val="tx2"/>
              </a:solidFill>
              <a:effectLst/>
              <a:uLnTx/>
              <a:uFillTx/>
              <a:latin typeface="+mj-lt"/>
              <a:ea typeface="+mj-ea"/>
              <a:cs typeface="+mj-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0243"/>
                                        </p:tgtEl>
                                        <p:attrNameLst>
                                          <p:attrName>style.visibility</p:attrName>
                                        </p:attrNameLst>
                                      </p:cBhvr>
                                      <p:to>
                                        <p:strVal val="visible"/>
                                      </p:to>
                                    </p:set>
                                    <p:anim calcmode="lin" valueType="num">
                                      <p:cBhvr additive="base">
                                        <p:cTn id="7" dur="500" fill="hold"/>
                                        <p:tgtEl>
                                          <p:spTgt spid="10243"/>
                                        </p:tgtEl>
                                        <p:attrNameLst>
                                          <p:attrName>ppt_x</p:attrName>
                                        </p:attrNameLst>
                                      </p:cBhvr>
                                      <p:tavLst>
                                        <p:tav tm="0">
                                          <p:val>
                                            <p:strVal val="#ppt_x"/>
                                          </p:val>
                                        </p:tav>
                                        <p:tav tm="100000">
                                          <p:val>
                                            <p:strVal val="#ppt_x"/>
                                          </p:val>
                                        </p:tav>
                                      </p:tavLst>
                                    </p:anim>
                                    <p:anim calcmode="lin" valueType="num">
                                      <p:cBhvr additive="base">
                                        <p:cTn id="8" dur="500" fill="hold"/>
                                        <p:tgtEl>
                                          <p:spTgt spid="10243"/>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37890"/>
                                        </p:tgtEl>
                                        <p:attrNameLst>
                                          <p:attrName>style.visibility</p:attrName>
                                        </p:attrNameLst>
                                      </p:cBhvr>
                                      <p:to>
                                        <p:strVal val="visible"/>
                                      </p:to>
                                    </p:set>
                                    <p:animEffect transition="in" filter="fade">
                                      <p:cBhvr>
                                        <p:cTn id="11" dur="2000"/>
                                        <p:tgtEl>
                                          <p:spTgt spid="37890"/>
                                        </p:tgtEl>
                                      </p:cBhvr>
                                    </p:animEffect>
                                  </p:childTnLst>
                                </p:cTn>
                              </p:par>
                              <p:par>
                                <p:cTn id="12" presetID="10" presetClass="entr" presetSubtype="0" fill="hold" nodeType="withEffect">
                                  <p:stCondLst>
                                    <p:cond delay="0"/>
                                  </p:stCondLst>
                                  <p:childTnLst>
                                    <p:set>
                                      <p:cBhvr>
                                        <p:cTn id="13" dur="1" fill="hold">
                                          <p:stCondLst>
                                            <p:cond delay="0"/>
                                          </p:stCondLst>
                                        </p:cTn>
                                        <p:tgtEl>
                                          <p:spTgt spid="37892"/>
                                        </p:tgtEl>
                                        <p:attrNameLst>
                                          <p:attrName>style.visibility</p:attrName>
                                        </p:attrNameLst>
                                      </p:cBhvr>
                                      <p:to>
                                        <p:strVal val="visible"/>
                                      </p:to>
                                    </p:set>
                                    <p:animEffect transition="in" filter="fade">
                                      <p:cBhvr>
                                        <p:cTn id="14" dur="2000"/>
                                        <p:tgtEl>
                                          <p:spTgt spid="37892"/>
                                        </p:tgtEl>
                                      </p:cBhvr>
                                    </p:animEffect>
                                  </p:childTnLst>
                                </p:cTn>
                              </p:par>
                            </p:childTnLst>
                          </p:cTn>
                        </p:par>
                        <p:par>
                          <p:cTn id="15" fill="hold">
                            <p:stCondLst>
                              <p:cond delay="2000"/>
                            </p:stCondLst>
                            <p:childTnLst>
                              <p:par>
                                <p:cTn id="16" presetID="2" presetClass="entr" presetSubtype="4" fill="hold" nodeType="afterEffect">
                                  <p:stCondLst>
                                    <p:cond delay="0"/>
                                  </p:stCondLst>
                                  <p:childTnLst>
                                    <p:set>
                                      <p:cBhvr>
                                        <p:cTn id="17" dur="1" fill="hold">
                                          <p:stCondLst>
                                            <p:cond delay="0"/>
                                          </p:stCondLst>
                                        </p:cTn>
                                        <p:tgtEl>
                                          <p:spTgt spid="7">
                                            <p:txEl>
                                              <p:pRg st="0" end="0"/>
                                            </p:txEl>
                                          </p:spTgt>
                                        </p:tgtEl>
                                        <p:attrNameLst>
                                          <p:attrName>style.visibility</p:attrName>
                                        </p:attrNameLst>
                                      </p:cBhvr>
                                      <p:to>
                                        <p:strVal val="visible"/>
                                      </p:to>
                                    </p:set>
                                    <p:anim calcmode="lin" valueType="num">
                                      <p:cBhvr additive="base">
                                        <p:cTn id="18"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9"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20" fill="hold">
                            <p:stCondLst>
                              <p:cond delay="2500"/>
                            </p:stCondLst>
                            <p:childTnLst>
                              <p:par>
                                <p:cTn id="21" presetID="2" presetClass="entr" presetSubtype="4" fill="hold" nodeType="afterEffect">
                                  <p:stCondLst>
                                    <p:cond delay="0"/>
                                  </p:stCondLst>
                                  <p:childTnLst>
                                    <p:set>
                                      <p:cBhvr>
                                        <p:cTn id="22" dur="1" fill="hold">
                                          <p:stCondLst>
                                            <p:cond delay="0"/>
                                          </p:stCondLst>
                                        </p:cTn>
                                        <p:tgtEl>
                                          <p:spTgt spid="7">
                                            <p:txEl>
                                              <p:pRg st="1" end="1"/>
                                            </p:txEl>
                                          </p:spTgt>
                                        </p:tgtEl>
                                        <p:attrNameLst>
                                          <p:attrName>style.visibility</p:attrName>
                                        </p:attrNameLst>
                                      </p:cBhvr>
                                      <p:to>
                                        <p:strVal val="visible"/>
                                      </p:to>
                                    </p:set>
                                    <p:anim calcmode="lin" valueType="num">
                                      <p:cBhvr additive="base">
                                        <p:cTn id="23"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5" fill="hold">
                            <p:stCondLst>
                              <p:cond delay="3000"/>
                            </p:stCondLst>
                            <p:childTnLst>
                              <p:par>
                                <p:cTn id="26" presetID="2" presetClass="entr" presetSubtype="4" fill="hold" grpId="0" nodeType="afterEffect">
                                  <p:stCondLst>
                                    <p:cond delay="0"/>
                                  </p:stCondLst>
                                  <p:childTnLst>
                                    <p:set>
                                      <p:cBhvr>
                                        <p:cTn id="27" dur="1" fill="hold">
                                          <p:stCondLst>
                                            <p:cond delay="0"/>
                                          </p:stCondLst>
                                        </p:cTn>
                                        <p:tgtEl>
                                          <p:spTgt spid="8"/>
                                        </p:tgtEl>
                                        <p:attrNameLst>
                                          <p:attrName>style.visibility</p:attrName>
                                        </p:attrNameLst>
                                      </p:cBhvr>
                                      <p:to>
                                        <p:strVal val="visible"/>
                                      </p:to>
                                    </p:set>
                                    <p:anim calcmode="lin" valueType="num">
                                      <p:cBhvr additive="base">
                                        <p:cTn id="28" dur="500" fill="hold"/>
                                        <p:tgtEl>
                                          <p:spTgt spid="8"/>
                                        </p:tgtEl>
                                        <p:attrNameLst>
                                          <p:attrName>ppt_x</p:attrName>
                                        </p:attrNameLst>
                                      </p:cBhvr>
                                      <p:tavLst>
                                        <p:tav tm="0">
                                          <p:val>
                                            <p:strVal val="#ppt_x"/>
                                          </p:val>
                                        </p:tav>
                                        <p:tav tm="100000">
                                          <p:val>
                                            <p:strVal val="#ppt_x"/>
                                          </p:val>
                                        </p:tav>
                                      </p:tavLst>
                                    </p:anim>
                                    <p:anim calcmode="lin" valueType="num">
                                      <p:cBhvr additive="base">
                                        <p:cTn id="29"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autoUpdateAnimBg="0"/>
      <p:bldP spid="8" grpId="0"/>
    </p:bldLst>
  </p:timing>
</p:sld>
</file>

<file path=ppt/slides/slide1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243" name="Rectangle 2"/>
          <p:cNvSpPr>
            <a:spLocks noGrp="1" noChangeArrowheads="1"/>
          </p:cNvSpPr>
          <p:nvPr>
            <p:ph type="title" idx="4294967295"/>
          </p:nvPr>
        </p:nvSpPr>
        <p:spPr>
          <a:xfrm>
            <a:off x="468313" y="0"/>
            <a:ext cx="8389937" cy="850900"/>
          </a:xfrm>
        </p:spPr>
        <p:txBody>
          <a:bodyPr/>
          <a:lstStyle/>
          <a:p>
            <a:pPr eaLnBrk="1" hangingPunct="1"/>
            <a:r>
              <a:rPr lang="lv-LV" b="1" dirty="0" smtClean="0">
                <a:solidFill>
                  <a:schemeClr val="tx1"/>
                </a:solidFill>
              </a:rPr>
              <a:t>Zolitūdes traģēdija</a:t>
            </a:r>
          </a:p>
        </p:txBody>
      </p:sp>
      <p:sp>
        <p:nvSpPr>
          <p:cNvPr id="7" name="Rectangle 6"/>
          <p:cNvSpPr>
            <a:spLocks noChangeArrowheads="1"/>
          </p:cNvSpPr>
          <p:nvPr/>
        </p:nvSpPr>
        <p:spPr bwMode="auto">
          <a:xfrm>
            <a:off x="0" y="642938"/>
            <a:ext cx="9144000" cy="2677656"/>
          </a:xfrm>
          <a:prstGeom prst="rect">
            <a:avLst/>
          </a:prstGeom>
          <a:noFill/>
          <a:ln w="9525">
            <a:noFill/>
            <a:miter lim="800000"/>
            <a:headEnd/>
            <a:tailEnd/>
          </a:ln>
        </p:spPr>
        <p:txBody>
          <a:bodyPr>
            <a:spAutoFit/>
          </a:bodyPr>
          <a:lstStyle/>
          <a:p>
            <a:pPr>
              <a:buFontTx/>
              <a:buChar char="•"/>
            </a:pPr>
            <a:r>
              <a:rPr lang="lv-LV" sz="2800" dirty="0" smtClean="0"/>
              <a:t>21.nov. 2013.g., sabrūkot Zolitūdes </a:t>
            </a:r>
            <a:r>
              <a:rPr lang="lv-LV" sz="2800" dirty="0" err="1" smtClean="0"/>
              <a:t>Maximai</a:t>
            </a:r>
            <a:r>
              <a:rPr lang="lv-LV" sz="2800" dirty="0" smtClean="0"/>
              <a:t>, dzīvību zaudēja 55  Latvijas iedzīvotāji.</a:t>
            </a:r>
          </a:p>
          <a:p>
            <a:pPr>
              <a:buFontTx/>
              <a:buChar char="•"/>
            </a:pPr>
            <a:r>
              <a:rPr lang="lv-LV" sz="2800" dirty="0" smtClean="0"/>
              <a:t>Tur varēja redzēt lielu mīlestību: cik </a:t>
            </a:r>
            <a:r>
              <a:rPr lang="lv-LV" sz="2800" dirty="0"/>
              <a:t>daudz </a:t>
            </a:r>
            <a:r>
              <a:rPr lang="lv-LV" sz="2800" b="1" dirty="0"/>
              <a:t>naudu saziedoja</a:t>
            </a:r>
            <a:r>
              <a:rPr lang="lv-LV" sz="2800" dirty="0"/>
              <a:t>, </a:t>
            </a:r>
            <a:r>
              <a:rPr lang="lv-LV" sz="2800" b="1" dirty="0"/>
              <a:t>svecītes</a:t>
            </a:r>
            <a:r>
              <a:rPr lang="lv-LV" sz="2800" dirty="0"/>
              <a:t>, </a:t>
            </a:r>
            <a:r>
              <a:rPr lang="lv-LV" sz="2800" b="1" dirty="0"/>
              <a:t>ēdiens</a:t>
            </a:r>
            <a:r>
              <a:rPr lang="lv-LV" sz="2800" dirty="0"/>
              <a:t>, </a:t>
            </a:r>
            <a:r>
              <a:rPr lang="lv-LV" sz="2800" b="1" dirty="0"/>
              <a:t>atbalsts</a:t>
            </a:r>
            <a:r>
              <a:rPr lang="lv-LV" sz="2800" dirty="0"/>
              <a:t>, </a:t>
            </a:r>
            <a:r>
              <a:rPr lang="lv-LV" sz="2800" b="1" dirty="0"/>
              <a:t>palīdzības piedāvājumi </a:t>
            </a:r>
            <a:r>
              <a:rPr lang="lv-LV" sz="2800" dirty="0"/>
              <a:t>uz lapiņām, dažādu konfesiju </a:t>
            </a:r>
            <a:r>
              <a:rPr lang="lv-LV" sz="2800" b="1" dirty="0"/>
              <a:t>mācītāju</a:t>
            </a:r>
            <a:r>
              <a:rPr lang="lv-LV" sz="2800" dirty="0"/>
              <a:t> </a:t>
            </a:r>
            <a:r>
              <a:rPr lang="lv-LV" sz="2800" b="1" dirty="0"/>
              <a:t>klātbūtne</a:t>
            </a:r>
            <a:r>
              <a:rPr lang="lv-LV" sz="2800" dirty="0"/>
              <a:t> utt.</a:t>
            </a:r>
          </a:p>
        </p:txBody>
      </p:sp>
      <p:sp>
        <p:nvSpPr>
          <p:cNvPr id="9220" name="Slide Number Placeholder 3"/>
          <p:cNvSpPr>
            <a:spLocks noGrp="1"/>
          </p:cNvSpPr>
          <p:nvPr>
            <p:ph type="sldNum" sz="quarter" idx="12"/>
          </p:nvPr>
        </p:nvSpPr>
        <p:spPr>
          <a:noFill/>
        </p:spPr>
        <p:txBody>
          <a:bodyPr/>
          <a:lstStyle/>
          <a:p>
            <a:fld id="{D3572E92-AEC8-4B2E-AAA8-9051CF763F58}" type="slidenum">
              <a:rPr lang="lv-LV" smtClean="0"/>
              <a:pPr/>
              <a:t>11</a:t>
            </a:fld>
            <a:endParaRPr lang="lv-LV" smtClean="0"/>
          </a:p>
        </p:txBody>
      </p:sp>
      <p:pic>
        <p:nvPicPr>
          <p:cNvPr id="5123" name="Picture 3"/>
          <p:cNvPicPr>
            <a:picLocks noChangeAspect="1" noChangeArrowheads="1"/>
          </p:cNvPicPr>
          <p:nvPr/>
        </p:nvPicPr>
        <p:blipFill>
          <a:blip r:embed="rId2" cstate="print"/>
          <a:srcRect/>
          <a:stretch>
            <a:fillRect/>
          </a:stretch>
        </p:blipFill>
        <p:spPr bwMode="auto">
          <a:xfrm>
            <a:off x="1331640" y="3285514"/>
            <a:ext cx="6399634" cy="3572486"/>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0243"/>
                                        </p:tgtEl>
                                        <p:attrNameLst>
                                          <p:attrName>style.visibility</p:attrName>
                                        </p:attrNameLst>
                                      </p:cBhvr>
                                      <p:to>
                                        <p:strVal val="visible"/>
                                      </p:to>
                                    </p:set>
                                    <p:anim calcmode="lin" valueType="num">
                                      <p:cBhvr additive="base">
                                        <p:cTn id="7" dur="500" fill="hold"/>
                                        <p:tgtEl>
                                          <p:spTgt spid="10243"/>
                                        </p:tgtEl>
                                        <p:attrNameLst>
                                          <p:attrName>ppt_x</p:attrName>
                                        </p:attrNameLst>
                                      </p:cBhvr>
                                      <p:tavLst>
                                        <p:tav tm="0">
                                          <p:val>
                                            <p:strVal val="#ppt_x"/>
                                          </p:val>
                                        </p:tav>
                                        <p:tav tm="100000">
                                          <p:val>
                                            <p:strVal val="#ppt_x"/>
                                          </p:val>
                                        </p:tav>
                                      </p:tavLst>
                                    </p:anim>
                                    <p:anim calcmode="lin" valueType="num">
                                      <p:cBhvr additive="base">
                                        <p:cTn id="8" dur="500" fill="hold"/>
                                        <p:tgtEl>
                                          <p:spTgt spid="10243"/>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5123"/>
                                        </p:tgtEl>
                                        <p:attrNameLst>
                                          <p:attrName>style.visibility</p:attrName>
                                        </p:attrNameLst>
                                      </p:cBhvr>
                                      <p:to>
                                        <p:strVal val="visible"/>
                                      </p:to>
                                    </p:set>
                                    <p:animEffect transition="in" filter="fade">
                                      <p:cBhvr>
                                        <p:cTn id="11" dur="2000"/>
                                        <p:tgtEl>
                                          <p:spTgt spid="5123"/>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 calcmode="lin" valueType="num">
                                      <p:cBhvr additive="base">
                                        <p:cTn id="2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autoUpdateAnimBg="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143000"/>
          </a:xfrm>
        </p:spPr>
        <p:txBody>
          <a:bodyPr/>
          <a:lstStyle/>
          <a:p>
            <a:r>
              <a:rPr lang="lv-LV" b="1" dirty="0" smtClean="0"/>
              <a:t>Izsūtījumu piedzīvojušie liecina:</a:t>
            </a:r>
            <a:endParaRPr lang="lv-LV" b="1" dirty="0"/>
          </a:p>
        </p:txBody>
      </p:sp>
      <p:sp>
        <p:nvSpPr>
          <p:cNvPr id="3" name="Content Placeholder 2"/>
          <p:cNvSpPr>
            <a:spLocks noGrp="1"/>
          </p:cNvSpPr>
          <p:nvPr>
            <p:ph idx="1"/>
          </p:nvPr>
        </p:nvSpPr>
        <p:spPr>
          <a:xfrm>
            <a:off x="0" y="908720"/>
            <a:ext cx="9144000" cy="4525963"/>
          </a:xfrm>
        </p:spPr>
        <p:txBody>
          <a:bodyPr/>
          <a:lstStyle/>
          <a:p>
            <a:pPr marL="144000" indent="-144000">
              <a:spcBef>
                <a:spcPts val="300"/>
              </a:spcBef>
              <a:buNone/>
            </a:pPr>
            <a:r>
              <a:rPr lang="lv-LV" sz="1800" b="1" dirty="0" smtClean="0"/>
              <a:t>  </a:t>
            </a:r>
            <a:r>
              <a:rPr lang="lv-LV" sz="2400" b="1" dirty="0" smtClean="0"/>
              <a:t> Gulaga varmācība</a:t>
            </a:r>
            <a:r>
              <a:rPr lang="lv-LV" sz="2400" dirty="0" smtClean="0"/>
              <a:t> un </a:t>
            </a:r>
            <a:r>
              <a:rPr lang="lv-LV" sz="2400" b="1" dirty="0" smtClean="0"/>
              <a:t>nežēlība</a:t>
            </a:r>
            <a:r>
              <a:rPr lang="lv-LV" sz="2400" dirty="0" smtClean="0"/>
              <a:t> cilvēkiem ātri </a:t>
            </a:r>
            <a:r>
              <a:rPr lang="lv-LV" sz="2400" b="1" dirty="0" smtClean="0"/>
              <a:t>nolobīja</a:t>
            </a:r>
            <a:r>
              <a:rPr lang="lv-LV" sz="2400" dirty="0" smtClean="0"/>
              <a:t> nost visu </a:t>
            </a:r>
            <a:r>
              <a:rPr lang="lv-LV" sz="2400" b="1" dirty="0" smtClean="0"/>
              <a:t>neīsto, otršķirīgo, liekulību</a:t>
            </a:r>
            <a:r>
              <a:rPr lang="lv-LV" sz="2400" dirty="0" smtClean="0"/>
              <a:t> un </a:t>
            </a:r>
            <a:r>
              <a:rPr lang="lv-LV" sz="2400" b="1" dirty="0" err="1" smtClean="0"/>
              <a:t>tukšību</a:t>
            </a:r>
            <a:r>
              <a:rPr lang="lv-LV" sz="2400" dirty="0" smtClean="0"/>
              <a:t>. Tā </a:t>
            </a:r>
            <a:r>
              <a:rPr lang="lv-LV" sz="2400" b="1" dirty="0" smtClean="0"/>
              <a:t>ātri parādīja</a:t>
            </a:r>
            <a:r>
              <a:rPr lang="lv-LV" sz="2400" dirty="0" smtClean="0"/>
              <a:t> katra cilvēka </a:t>
            </a:r>
            <a:r>
              <a:rPr lang="lv-LV" sz="2400" b="1" dirty="0" smtClean="0"/>
              <a:t>dziļumu</a:t>
            </a:r>
            <a:r>
              <a:rPr lang="lv-LV" sz="2400" dirty="0" smtClean="0"/>
              <a:t> vai </a:t>
            </a:r>
            <a:r>
              <a:rPr lang="lv-LV" sz="2400" b="1" dirty="0" smtClean="0"/>
              <a:t>seklumu</a:t>
            </a:r>
            <a:r>
              <a:rPr lang="lv-LV" sz="2400" dirty="0" smtClean="0"/>
              <a:t>, atklāja </a:t>
            </a:r>
            <a:r>
              <a:rPr lang="lv-LV" sz="2400" b="1" dirty="0" smtClean="0"/>
              <a:t>varoņus</a:t>
            </a:r>
            <a:r>
              <a:rPr lang="lv-LV" sz="2400" dirty="0" smtClean="0"/>
              <a:t> un </a:t>
            </a:r>
            <a:r>
              <a:rPr lang="lv-LV" sz="2400" b="1" dirty="0" smtClean="0"/>
              <a:t>nodevējus</a:t>
            </a:r>
            <a:r>
              <a:rPr lang="lv-LV" sz="2400" dirty="0" smtClean="0"/>
              <a:t>, parādīja, ko </a:t>
            </a:r>
            <a:r>
              <a:rPr lang="lv-LV" sz="2400" b="1" dirty="0" smtClean="0"/>
              <a:t>katrs</a:t>
            </a:r>
            <a:r>
              <a:rPr lang="lv-LV" sz="2400" dirty="0" smtClean="0"/>
              <a:t> sevī bija </a:t>
            </a:r>
            <a:r>
              <a:rPr lang="lv-LV" sz="2400" b="1" dirty="0" smtClean="0"/>
              <a:t>nesis</a:t>
            </a:r>
            <a:r>
              <a:rPr lang="lv-LV" sz="2400" dirty="0" smtClean="0"/>
              <a:t> un </a:t>
            </a:r>
            <a:r>
              <a:rPr lang="lv-LV" sz="2400" b="1" dirty="0" smtClean="0"/>
              <a:t>audzējis</a:t>
            </a:r>
            <a:r>
              <a:rPr lang="lv-LV" sz="2400" dirty="0" smtClean="0"/>
              <a:t>. </a:t>
            </a:r>
            <a:r>
              <a:rPr lang="lv-LV" sz="2400" b="1" dirty="0" smtClean="0"/>
              <a:t>Šodien</a:t>
            </a:r>
            <a:r>
              <a:rPr lang="lv-LV" sz="2400" dirty="0" smtClean="0"/>
              <a:t> mēs bieži vien varam </a:t>
            </a:r>
            <a:r>
              <a:rPr lang="lv-LV" sz="2400" b="1" dirty="0" smtClean="0"/>
              <a:t>nodzīvot sevi</a:t>
            </a:r>
            <a:r>
              <a:rPr lang="lv-LV" sz="2400" dirty="0" smtClean="0"/>
              <a:t> un arī </a:t>
            </a:r>
            <a:r>
              <a:rPr lang="lv-LV" sz="2400" b="1" dirty="0" smtClean="0"/>
              <a:t>citus</a:t>
            </a:r>
            <a:r>
              <a:rPr lang="lv-LV" sz="2400" dirty="0" smtClean="0"/>
              <a:t> līdz galam </a:t>
            </a:r>
            <a:r>
              <a:rPr lang="lv-LV" sz="2400" b="1" dirty="0" smtClean="0"/>
              <a:t>neiepazinuši</a:t>
            </a:r>
            <a:r>
              <a:rPr lang="lv-LV" sz="2400" dirty="0" smtClean="0"/>
              <a:t>: </a:t>
            </a:r>
            <a:r>
              <a:rPr lang="lv-LV" sz="2400" b="1" dirty="0" smtClean="0"/>
              <a:t>kas</a:t>
            </a:r>
            <a:r>
              <a:rPr lang="lv-LV" sz="2400" dirty="0" smtClean="0"/>
              <a:t> tad </a:t>
            </a:r>
            <a:r>
              <a:rPr lang="lv-LV" sz="2400" b="1" dirty="0" smtClean="0"/>
              <a:t>mēs īsti esam</a:t>
            </a:r>
            <a:r>
              <a:rPr lang="lv-LV" sz="2400" dirty="0" smtClean="0"/>
              <a:t> – </a:t>
            </a:r>
            <a:r>
              <a:rPr lang="lv-LV" sz="2400" b="1" dirty="0" smtClean="0"/>
              <a:t>varoņi</a:t>
            </a:r>
            <a:r>
              <a:rPr lang="lv-LV" sz="2400" dirty="0" smtClean="0"/>
              <a:t> vai </a:t>
            </a:r>
            <a:r>
              <a:rPr lang="lv-LV" sz="2400" b="1" dirty="0" smtClean="0"/>
              <a:t>nelieši</a:t>
            </a:r>
            <a:r>
              <a:rPr lang="lv-LV" sz="2400" dirty="0" smtClean="0"/>
              <a:t>? Tur </a:t>
            </a:r>
            <a:r>
              <a:rPr lang="lv-LV" sz="2400" b="1" dirty="0" smtClean="0"/>
              <a:t>cilvēki</a:t>
            </a:r>
            <a:r>
              <a:rPr lang="lv-LV" sz="2400" dirty="0" smtClean="0"/>
              <a:t> to </a:t>
            </a:r>
            <a:r>
              <a:rPr lang="lv-LV" sz="2400" b="1" dirty="0" smtClean="0"/>
              <a:t>ātri uzzināja</a:t>
            </a:r>
            <a:r>
              <a:rPr lang="lv-LV" sz="2400" dirty="0" smtClean="0"/>
              <a:t>. </a:t>
            </a:r>
            <a:endParaRPr lang="lv-LV" sz="3600" dirty="0"/>
          </a:p>
        </p:txBody>
      </p:sp>
      <p:sp>
        <p:nvSpPr>
          <p:cNvPr id="4" name="Slide Number Placeholder 3"/>
          <p:cNvSpPr>
            <a:spLocks noGrp="1"/>
          </p:cNvSpPr>
          <p:nvPr>
            <p:ph type="sldNum" sz="quarter" idx="12"/>
          </p:nvPr>
        </p:nvSpPr>
        <p:spPr/>
        <p:txBody>
          <a:bodyPr/>
          <a:lstStyle/>
          <a:p>
            <a:pPr>
              <a:defRPr/>
            </a:pPr>
            <a:fld id="{AFC9EF16-BB04-4915-8DCF-81D327E7EEF0}" type="slidenum">
              <a:rPr lang="lv-LV" smtClean="0"/>
              <a:pPr>
                <a:defRPr/>
              </a:pPr>
              <a:t>12</a:t>
            </a:fld>
            <a:endParaRPr lang="lv-LV" dirty="0"/>
          </a:p>
        </p:txBody>
      </p:sp>
      <p:pic>
        <p:nvPicPr>
          <p:cNvPr id="3074" name="Picture 2" descr="Bears, vodka and Harry Potter: The hunt for Stalin's forgotten gulags in  Siberia - ABC News"/>
          <p:cNvPicPr>
            <a:picLocks noChangeAspect="1" noChangeArrowheads="1"/>
          </p:cNvPicPr>
          <p:nvPr/>
        </p:nvPicPr>
        <p:blipFill>
          <a:blip r:embed="rId2" cstate="print"/>
          <a:srcRect/>
          <a:stretch>
            <a:fillRect/>
          </a:stretch>
        </p:blipFill>
        <p:spPr bwMode="auto">
          <a:xfrm>
            <a:off x="539552" y="3573016"/>
            <a:ext cx="8210550" cy="3284984"/>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 calcmode="lin" valueType="num">
                                      <p:cBhvr additive="base">
                                        <p:cTn id="12"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10" presetClass="entr" presetSubtype="0" fill="hold" nodeType="afterEffect">
                                  <p:stCondLst>
                                    <p:cond delay="0"/>
                                  </p:stCondLst>
                                  <p:childTnLst>
                                    <p:set>
                                      <p:cBhvr>
                                        <p:cTn id="16" dur="1" fill="hold">
                                          <p:stCondLst>
                                            <p:cond delay="0"/>
                                          </p:stCondLst>
                                        </p:cTn>
                                        <p:tgtEl>
                                          <p:spTgt spid="3074"/>
                                        </p:tgtEl>
                                        <p:attrNameLst>
                                          <p:attrName>style.visibility</p:attrName>
                                        </p:attrNameLst>
                                      </p:cBhvr>
                                      <p:to>
                                        <p:strVal val="visible"/>
                                      </p:to>
                                    </p:set>
                                    <p:animEffect transition="in" filter="fade">
                                      <p:cBhvr>
                                        <p:cTn id="17" dur="2000"/>
                                        <p:tgtEl>
                                          <p:spTgt spid="307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0"/>
            <a:ext cx="8229600" cy="1143000"/>
          </a:xfrm>
        </p:spPr>
        <p:txBody>
          <a:bodyPr/>
          <a:lstStyle/>
          <a:p>
            <a:r>
              <a:rPr lang="lv-LV" sz="4000" b="1" dirty="0" smtClean="0"/>
              <a:t>Kādi ir šodien cilvēki, kas pārdzīvojuši 2.Pasaules karu</a:t>
            </a:r>
            <a:endParaRPr lang="lv-LV" sz="4000" b="1" dirty="0"/>
          </a:p>
        </p:txBody>
      </p:sp>
      <p:sp>
        <p:nvSpPr>
          <p:cNvPr id="3" name="Content Placeholder 2"/>
          <p:cNvSpPr>
            <a:spLocks noGrp="1"/>
          </p:cNvSpPr>
          <p:nvPr>
            <p:ph idx="1"/>
          </p:nvPr>
        </p:nvSpPr>
        <p:spPr>
          <a:xfrm>
            <a:off x="0" y="1196752"/>
            <a:ext cx="6588224" cy="4525963"/>
          </a:xfrm>
        </p:spPr>
        <p:txBody>
          <a:bodyPr/>
          <a:lstStyle/>
          <a:p>
            <a:pPr marL="144000" indent="-144000">
              <a:spcBef>
                <a:spcPts val="300"/>
              </a:spcBef>
            </a:pPr>
            <a:r>
              <a:rPr lang="lv-LV" sz="2700" dirty="0" smtClean="0"/>
              <a:t>Ja </a:t>
            </a:r>
            <a:r>
              <a:rPr lang="lv-LV" sz="2700" b="1" dirty="0" smtClean="0"/>
              <a:t>šodien</a:t>
            </a:r>
            <a:r>
              <a:rPr lang="lv-LV" sz="2700" dirty="0" smtClean="0"/>
              <a:t> </a:t>
            </a:r>
            <a:r>
              <a:rPr lang="lv-LV" sz="2700" b="1" dirty="0" smtClean="0"/>
              <a:t>daudzi maldās</a:t>
            </a:r>
            <a:r>
              <a:rPr lang="lv-LV" sz="2700" dirty="0" smtClean="0"/>
              <a:t> un </a:t>
            </a:r>
            <a:r>
              <a:rPr lang="lv-LV" sz="2700" b="1" dirty="0" smtClean="0"/>
              <a:t>mokās neziņā</a:t>
            </a:r>
            <a:r>
              <a:rPr lang="lv-LV" sz="2700" dirty="0" smtClean="0"/>
              <a:t> – kas ir </a:t>
            </a:r>
            <a:r>
              <a:rPr lang="lv-LV" sz="2700" b="1" dirty="0" smtClean="0"/>
              <a:t>dzīve</a:t>
            </a:r>
            <a:r>
              <a:rPr lang="lv-LV" sz="2700" dirty="0" smtClean="0"/>
              <a:t> un </a:t>
            </a:r>
            <a:r>
              <a:rPr lang="lv-LV" sz="2700" b="1" dirty="0" smtClean="0"/>
              <a:t>nāve</a:t>
            </a:r>
            <a:r>
              <a:rPr lang="lv-LV" sz="2700" dirty="0" smtClean="0"/>
              <a:t>, kas ir </a:t>
            </a:r>
            <a:r>
              <a:rPr lang="lv-LV" sz="2700" b="1" dirty="0" smtClean="0"/>
              <a:t>dzimtene, dzīvība</a:t>
            </a:r>
            <a:r>
              <a:rPr lang="lv-LV" sz="2700" dirty="0" smtClean="0"/>
              <a:t> un </a:t>
            </a:r>
            <a:r>
              <a:rPr lang="lv-LV" sz="2700" b="1" dirty="0" smtClean="0"/>
              <a:t>brīvība</a:t>
            </a:r>
            <a:r>
              <a:rPr lang="lv-LV" sz="2700" dirty="0" smtClean="0"/>
              <a:t> – </a:t>
            </a:r>
            <a:r>
              <a:rPr lang="lv-LV" sz="2700" b="1" dirty="0" smtClean="0"/>
              <a:t>jautāsim karu piedzīvojušiem</a:t>
            </a:r>
            <a:r>
              <a:rPr lang="lv-LV" sz="2700" dirty="0" smtClean="0"/>
              <a:t>. </a:t>
            </a:r>
          </a:p>
          <a:p>
            <a:pPr marL="144000" indent="-144000">
              <a:spcBef>
                <a:spcPts val="300"/>
              </a:spcBef>
            </a:pPr>
            <a:r>
              <a:rPr lang="lv-LV" sz="2700" dirty="0" smtClean="0"/>
              <a:t>Viņiem šīs lietas būs </a:t>
            </a:r>
            <a:r>
              <a:rPr lang="lv-LV" sz="2700" b="1" dirty="0" smtClean="0"/>
              <a:t>daudz skaidrākas</a:t>
            </a:r>
            <a:r>
              <a:rPr lang="lv-LV" sz="2700" dirty="0" smtClean="0"/>
              <a:t>. Varbūt mēs uzreiz vienmēr </a:t>
            </a:r>
            <a:r>
              <a:rPr lang="lv-LV" sz="2700" b="1" dirty="0" smtClean="0"/>
              <a:t>nesaņemsim labus filozofiskus formulējumus</a:t>
            </a:r>
            <a:r>
              <a:rPr lang="lv-LV" sz="2700" dirty="0" smtClean="0"/>
              <a:t>, bet gan </a:t>
            </a:r>
            <a:r>
              <a:rPr lang="lv-LV" sz="2700" b="1" dirty="0" smtClean="0"/>
              <a:t>ciešanu apskaidrotu gudrību</a:t>
            </a:r>
            <a:r>
              <a:rPr lang="lv-LV" sz="2700" dirty="0" smtClean="0"/>
              <a:t>, kas </a:t>
            </a:r>
            <a:r>
              <a:rPr lang="lv-LV" sz="2700" b="1" dirty="0" smtClean="0"/>
              <a:t>izpaužas stājā</a:t>
            </a:r>
            <a:r>
              <a:rPr lang="lv-LV" sz="2700" dirty="0" smtClean="0"/>
              <a:t> un </a:t>
            </a:r>
            <a:r>
              <a:rPr lang="lv-LV" sz="2700" b="1" dirty="0" smtClean="0"/>
              <a:t>attieksmē</a:t>
            </a:r>
            <a:r>
              <a:rPr lang="lv-LV" sz="2700" dirty="0" smtClean="0"/>
              <a:t>.</a:t>
            </a:r>
          </a:p>
          <a:p>
            <a:pPr marL="144000" indent="-144000">
              <a:spcBef>
                <a:spcPts val="300"/>
              </a:spcBef>
            </a:pPr>
            <a:r>
              <a:rPr lang="lv-LV" sz="2700" b="1" dirty="0" smtClean="0"/>
              <a:t>Izdzīvojušie galvenokārt</a:t>
            </a:r>
            <a:r>
              <a:rPr lang="lv-LV" sz="2700" dirty="0" smtClean="0"/>
              <a:t> ir </a:t>
            </a:r>
            <a:r>
              <a:rPr lang="lv-LV" sz="2700" b="1" dirty="0" smtClean="0"/>
              <a:t>cilvēki bez untumiem un kaprīzēm</a:t>
            </a:r>
            <a:r>
              <a:rPr lang="lv-LV" sz="2700" dirty="0" smtClean="0"/>
              <a:t>, jo tas viss bija </a:t>
            </a:r>
            <a:r>
              <a:rPr lang="lv-LV" sz="2700" b="1" dirty="0" smtClean="0"/>
              <a:t>jāatstāj</a:t>
            </a:r>
            <a:r>
              <a:rPr lang="lv-LV" sz="2700" dirty="0" smtClean="0"/>
              <a:t> kara dēļ. Karš </a:t>
            </a:r>
            <a:r>
              <a:rPr lang="lv-LV" sz="2700" b="1" dirty="0" smtClean="0"/>
              <a:t>parādīja</a:t>
            </a:r>
            <a:r>
              <a:rPr lang="lv-LV" sz="2700" dirty="0" smtClean="0"/>
              <a:t>, kas </a:t>
            </a:r>
            <a:r>
              <a:rPr lang="lv-LV" sz="2700" b="1" dirty="0" smtClean="0"/>
              <a:t>dzīvē</a:t>
            </a:r>
            <a:r>
              <a:rPr lang="lv-LV" sz="2700" dirty="0" smtClean="0"/>
              <a:t> ir </a:t>
            </a:r>
            <a:r>
              <a:rPr lang="lv-LV" sz="2700" b="1" dirty="0" smtClean="0"/>
              <a:t>svarīgākais</a:t>
            </a:r>
            <a:r>
              <a:rPr lang="lv-LV" sz="2700" dirty="0" smtClean="0"/>
              <a:t>!</a:t>
            </a:r>
          </a:p>
          <a:p>
            <a:pPr marL="144000" indent="-144000">
              <a:spcBef>
                <a:spcPts val="300"/>
              </a:spcBef>
              <a:buNone/>
            </a:pPr>
            <a:endParaRPr lang="lv-LV" sz="2700" dirty="0" smtClean="0"/>
          </a:p>
          <a:p>
            <a:pPr marL="144000" indent="-144000">
              <a:spcBef>
                <a:spcPts val="300"/>
              </a:spcBef>
            </a:pPr>
            <a:endParaRPr lang="lv-LV" sz="2700" dirty="0"/>
          </a:p>
        </p:txBody>
      </p:sp>
      <p:sp>
        <p:nvSpPr>
          <p:cNvPr id="4" name="Slide Number Placeholder 3"/>
          <p:cNvSpPr>
            <a:spLocks noGrp="1"/>
          </p:cNvSpPr>
          <p:nvPr>
            <p:ph type="sldNum" sz="quarter" idx="12"/>
          </p:nvPr>
        </p:nvSpPr>
        <p:spPr/>
        <p:txBody>
          <a:bodyPr/>
          <a:lstStyle/>
          <a:p>
            <a:pPr>
              <a:defRPr/>
            </a:pPr>
            <a:fld id="{AFC9EF16-BB04-4915-8DCF-81D327E7EEF0}" type="slidenum">
              <a:rPr lang="lv-LV" smtClean="0"/>
              <a:pPr>
                <a:defRPr/>
              </a:pPr>
              <a:t>13</a:t>
            </a:fld>
            <a:endParaRPr lang="lv-LV" dirty="0"/>
          </a:p>
        </p:txBody>
      </p:sp>
      <p:pic>
        <p:nvPicPr>
          <p:cNvPr id="6146" name="Picture 2" descr="Ievads - Latvija Otrā pasaules kara gados — teorija. Latvijas vēsture, 9.  klase."/>
          <p:cNvPicPr>
            <a:picLocks noChangeAspect="1" noChangeArrowheads="1"/>
          </p:cNvPicPr>
          <p:nvPr/>
        </p:nvPicPr>
        <p:blipFill>
          <a:blip r:embed="rId2" cstate="print"/>
          <a:srcRect/>
          <a:stretch>
            <a:fillRect/>
          </a:stretch>
        </p:blipFill>
        <p:spPr bwMode="auto">
          <a:xfrm>
            <a:off x="6444208" y="1988840"/>
            <a:ext cx="2699792" cy="3029322"/>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6146"/>
                                        </p:tgtEl>
                                        <p:attrNameLst>
                                          <p:attrName>style.visibility</p:attrName>
                                        </p:attrNameLst>
                                      </p:cBhvr>
                                      <p:to>
                                        <p:strVal val="visible"/>
                                      </p:to>
                                    </p:set>
                                    <p:animEffect transition="in" filter="fade">
                                      <p:cBhvr>
                                        <p:cTn id="11" dur="2000"/>
                                        <p:tgtEl>
                                          <p:spTgt spid="6146"/>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3">
                                            <p:txEl>
                                              <p:pRg st="0" end="0"/>
                                            </p:txEl>
                                          </p:spTgt>
                                        </p:tgtEl>
                                        <p:attrNameLst>
                                          <p:attrName>style.visibility</p:attrName>
                                        </p:attrNameLst>
                                      </p:cBhvr>
                                      <p:to>
                                        <p:strVal val="visible"/>
                                      </p:to>
                                    </p:set>
                                    <p:anim calcmode="lin" valueType="num">
                                      <p:cBhvr additive="base">
                                        <p:cTn id="15"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3">
                                            <p:txEl>
                                              <p:pRg st="1" end="1"/>
                                            </p:txEl>
                                          </p:spTgt>
                                        </p:tgtEl>
                                        <p:attrNameLst>
                                          <p:attrName>style.visibility</p:attrName>
                                        </p:attrNameLst>
                                      </p:cBhvr>
                                      <p:to>
                                        <p:strVal val="visible"/>
                                      </p:to>
                                    </p:set>
                                    <p:anim calcmode="lin" valueType="num">
                                      <p:cBhvr additive="base">
                                        <p:cTn id="20"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3">
                                            <p:txEl>
                                              <p:pRg st="2" end="2"/>
                                            </p:txEl>
                                          </p:spTgt>
                                        </p:tgtEl>
                                        <p:attrNameLst>
                                          <p:attrName>style.visibility</p:attrName>
                                        </p:attrNameLst>
                                      </p:cBhvr>
                                      <p:to>
                                        <p:strVal val="visible"/>
                                      </p:to>
                                    </p:set>
                                    <p:anim calcmode="lin" valueType="num">
                                      <p:cBhvr additive="base">
                                        <p:cTn id="25"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143000"/>
          </a:xfrm>
        </p:spPr>
        <p:txBody>
          <a:bodyPr/>
          <a:lstStyle/>
          <a:p>
            <a:r>
              <a:rPr lang="lv-LV" b="1" dirty="0" smtClean="0"/>
              <a:t>Kara laukā neticīgo nav</a:t>
            </a:r>
            <a:endParaRPr lang="lv-LV" b="1" dirty="0"/>
          </a:p>
        </p:txBody>
      </p:sp>
      <p:sp>
        <p:nvSpPr>
          <p:cNvPr id="3" name="Content Placeholder 2"/>
          <p:cNvSpPr>
            <a:spLocks noGrp="1"/>
          </p:cNvSpPr>
          <p:nvPr>
            <p:ph idx="1"/>
          </p:nvPr>
        </p:nvSpPr>
        <p:spPr>
          <a:xfrm>
            <a:off x="0" y="908720"/>
            <a:ext cx="6084168" cy="4525963"/>
          </a:xfrm>
        </p:spPr>
        <p:txBody>
          <a:bodyPr/>
          <a:lstStyle/>
          <a:p>
            <a:pPr marL="144000" indent="-144000">
              <a:spcBef>
                <a:spcPts val="300"/>
              </a:spcBef>
            </a:pPr>
            <a:r>
              <a:rPr lang="lv-LV" sz="2800" dirty="0" smtClean="0"/>
              <a:t>Daļa no viņiem varētu pastāstīt, ka cilvēkam </a:t>
            </a:r>
            <a:r>
              <a:rPr lang="lv-LV" sz="2800" b="1" dirty="0" smtClean="0"/>
              <a:t>atzīstot Dievu</a:t>
            </a:r>
            <a:r>
              <a:rPr lang="lv-LV" sz="2800" dirty="0" smtClean="0"/>
              <a:t>, tas </a:t>
            </a:r>
            <a:r>
              <a:rPr lang="lv-LV" sz="2800" b="1" dirty="0" smtClean="0"/>
              <a:t>pārstāj baidīties no fiziskās nāves</a:t>
            </a:r>
            <a:r>
              <a:rPr lang="lv-LV" sz="2800" dirty="0" smtClean="0"/>
              <a:t> un līdz ar to vairs </a:t>
            </a:r>
            <a:r>
              <a:rPr lang="lv-LV" sz="2800" b="1" dirty="0" smtClean="0"/>
              <a:t>nav pakļaujams</a:t>
            </a:r>
            <a:r>
              <a:rPr lang="lv-LV" sz="2800" dirty="0" smtClean="0"/>
              <a:t>, vienīgi </a:t>
            </a:r>
            <a:r>
              <a:rPr lang="lv-LV" sz="2800" b="1" dirty="0" smtClean="0"/>
              <a:t>iznīcināms</a:t>
            </a:r>
            <a:r>
              <a:rPr lang="lv-LV" sz="2800" dirty="0" smtClean="0"/>
              <a:t> – </a:t>
            </a:r>
            <a:r>
              <a:rPr lang="lv-LV" sz="2800" b="1" dirty="0" smtClean="0"/>
              <a:t>neuzveikts</a:t>
            </a:r>
            <a:r>
              <a:rPr lang="lv-LV" sz="2800" dirty="0" smtClean="0"/>
              <a:t>.</a:t>
            </a:r>
          </a:p>
          <a:p>
            <a:pPr marL="144000" indent="-144000">
              <a:spcBef>
                <a:spcPts val="300"/>
              </a:spcBef>
            </a:pPr>
            <a:r>
              <a:rPr lang="lv-LV" sz="2800" dirty="0" smtClean="0"/>
              <a:t>Bieži pat ikdienā </a:t>
            </a:r>
            <a:r>
              <a:rPr lang="lv-LV" sz="2800" b="1" dirty="0" smtClean="0"/>
              <a:t>ticību nepraktizējuši cilvēki</a:t>
            </a:r>
            <a:r>
              <a:rPr lang="lv-LV" sz="2800" dirty="0" smtClean="0"/>
              <a:t>, </a:t>
            </a:r>
            <a:r>
              <a:rPr lang="lv-LV" sz="2800" b="1" dirty="0" smtClean="0"/>
              <a:t>saskaroties</a:t>
            </a:r>
            <a:r>
              <a:rPr lang="lv-LV" sz="2800" dirty="0" smtClean="0"/>
              <a:t> ar </a:t>
            </a:r>
            <a:r>
              <a:rPr lang="lv-LV" sz="2800" b="1" dirty="0" smtClean="0"/>
              <a:t>bumbu uzlidojumiem</a:t>
            </a:r>
            <a:r>
              <a:rPr lang="lv-LV" sz="2800" dirty="0" smtClean="0"/>
              <a:t>, sāk ba</a:t>
            </a:r>
            <a:r>
              <a:rPr lang="lv-LV" sz="2800" b="1" dirty="0" smtClean="0"/>
              <a:t>lsī lūgt Dievu</a:t>
            </a:r>
            <a:r>
              <a:rPr lang="lv-LV" sz="2800" dirty="0" smtClean="0"/>
              <a:t>.</a:t>
            </a:r>
          </a:p>
          <a:p>
            <a:pPr marL="144000" indent="-144000">
              <a:spcBef>
                <a:spcPts val="300"/>
              </a:spcBef>
            </a:pPr>
            <a:r>
              <a:rPr lang="lv-LV" sz="2800" dirty="0" smtClean="0"/>
              <a:t>Daudzi kara laikā </a:t>
            </a:r>
            <a:r>
              <a:rPr lang="lv-LV" sz="2800" b="1" dirty="0" smtClean="0"/>
              <a:t>uz nošaušanu vestie cilvēki </a:t>
            </a:r>
            <a:r>
              <a:rPr lang="lv-LV" sz="2800" dirty="0" smtClean="0"/>
              <a:t>savu </a:t>
            </a:r>
            <a:r>
              <a:rPr lang="lv-LV" sz="2800" b="1" dirty="0" smtClean="0"/>
              <a:t>dzīvi beiguši </a:t>
            </a:r>
            <a:r>
              <a:rPr lang="lv-LV" sz="2800" dirty="0" smtClean="0"/>
              <a:t>ar “</a:t>
            </a:r>
            <a:r>
              <a:rPr lang="lv-LV" sz="2800" b="1" dirty="0" smtClean="0"/>
              <a:t>Mūsu Tēvs debesīs</a:t>
            </a:r>
            <a:r>
              <a:rPr lang="lv-LV" sz="2800" dirty="0" smtClean="0"/>
              <a:t>” uz lūpām.</a:t>
            </a:r>
            <a:endParaRPr lang="lv-LV" sz="4400" dirty="0"/>
          </a:p>
        </p:txBody>
      </p:sp>
      <p:sp>
        <p:nvSpPr>
          <p:cNvPr id="4" name="Slide Number Placeholder 3"/>
          <p:cNvSpPr>
            <a:spLocks noGrp="1"/>
          </p:cNvSpPr>
          <p:nvPr>
            <p:ph type="sldNum" sz="quarter" idx="12"/>
          </p:nvPr>
        </p:nvSpPr>
        <p:spPr/>
        <p:txBody>
          <a:bodyPr/>
          <a:lstStyle/>
          <a:p>
            <a:pPr>
              <a:defRPr/>
            </a:pPr>
            <a:fld id="{AFC9EF16-BB04-4915-8DCF-81D327E7EEF0}" type="slidenum">
              <a:rPr lang="lv-LV" smtClean="0"/>
              <a:pPr>
                <a:defRPr/>
              </a:pPr>
              <a:t>14</a:t>
            </a:fld>
            <a:endParaRPr lang="lv-LV" dirty="0"/>
          </a:p>
        </p:txBody>
      </p:sp>
      <p:pic>
        <p:nvPicPr>
          <p:cNvPr id="31746" name="Picture 2" descr="Why Doesn't God Answer My Prayers? • Spotter Up"/>
          <p:cNvPicPr>
            <a:picLocks noChangeAspect="1" noChangeArrowheads="1"/>
          </p:cNvPicPr>
          <p:nvPr/>
        </p:nvPicPr>
        <p:blipFill>
          <a:blip r:embed="rId2" cstate="print"/>
          <a:srcRect r="26921"/>
          <a:stretch>
            <a:fillRect/>
          </a:stretch>
        </p:blipFill>
        <p:spPr bwMode="auto">
          <a:xfrm>
            <a:off x="5868144" y="1844824"/>
            <a:ext cx="3275856" cy="3790950"/>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31746"/>
                                        </p:tgtEl>
                                        <p:attrNameLst>
                                          <p:attrName>style.visibility</p:attrName>
                                        </p:attrNameLst>
                                      </p:cBhvr>
                                      <p:to>
                                        <p:strVal val="visible"/>
                                      </p:to>
                                    </p:set>
                                    <p:animEffect transition="in" filter="fade">
                                      <p:cBhvr>
                                        <p:cTn id="11" dur="2000"/>
                                        <p:tgtEl>
                                          <p:spTgt spid="31746"/>
                                        </p:tgtEl>
                                      </p:cBhvr>
                                    </p:animEffect>
                                  </p:childTnLst>
                                </p:cTn>
                              </p:par>
                            </p:childTnLst>
                          </p:cTn>
                        </p:par>
                        <p:par>
                          <p:cTn id="12" fill="hold">
                            <p:stCondLst>
                              <p:cond delay="2000"/>
                            </p:stCondLst>
                            <p:childTnLst>
                              <p:par>
                                <p:cTn id="13" presetID="2" presetClass="entr" presetSubtype="4" fill="hold" grpId="0" nodeType="afterEffect">
                                  <p:stCondLst>
                                    <p:cond delay="0"/>
                                  </p:stCondLst>
                                  <p:childTnLst>
                                    <p:set>
                                      <p:cBhvr>
                                        <p:cTn id="14" dur="1" fill="hold">
                                          <p:stCondLst>
                                            <p:cond delay="0"/>
                                          </p:stCondLst>
                                        </p:cTn>
                                        <p:tgtEl>
                                          <p:spTgt spid="3">
                                            <p:txEl>
                                              <p:pRg st="0" end="0"/>
                                            </p:txEl>
                                          </p:spTgt>
                                        </p:tgtEl>
                                        <p:attrNameLst>
                                          <p:attrName>style.visibility</p:attrName>
                                        </p:attrNameLst>
                                      </p:cBhvr>
                                      <p:to>
                                        <p:strVal val="visible"/>
                                      </p:to>
                                    </p:set>
                                    <p:anim calcmode="lin" valueType="num">
                                      <p:cBhvr additive="base">
                                        <p:cTn id="15"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grpId="0" nodeType="afterEffect">
                                  <p:stCondLst>
                                    <p:cond delay="0"/>
                                  </p:stCondLst>
                                  <p:childTnLst>
                                    <p:set>
                                      <p:cBhvr>
                                        <p:cTn id="19" dur="1" fill="hold">
                                          <p:stCondLst>
                                            <p:cond delay="0"/>
                                          </p:stCondLst>
                                        </p:cTn>
                                        <p:tgtEl>
                                          <p:spTgt spid="3">
                                            <p:txEl>
                                              <p:pRg st="1" end="1"/>
                                            </p:txEl>
                                          </p:spTgt>
                                        </p:tgtEl>
                                        <p:attrNameLst>
                                          <p:attrName>style.visibility</p:attrName>
                                        </p:attrNameLst>
                                      </p:cBhvr>
                                      <p:to>
                                        <p:strVal val="visible"/>
                                      </p:to>
                                    </p:set>
                                    <p:anim calcmode="lin" valueType="num">
                                      <p:cBhvr additive="base">
                                        <p:cTn id="20"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grpId="0" nodeType="afterEffect">
                                  <p:stCondLst>
                                    <p:cond delay="0"/>
                                  </p:stCondLst>
                                  <p:childTnLst>
                                    <p:set>
                                      <p:cBhvr>
                                        <p:cTn id="24" dur="1" fill="hold">
                                          <p:stCondLst>
                                            <p:cond delay="0"/>
                                          </p:stCondLst>
                                        </p:cTn>
                                        <p:tgtEl>
                                          <p:spTgt spid="3">
                                            <p:txEl>
                                              <p:pRg st="2" end="2"/>
                                            </p:txEl>
                                          </p:spTgt>
                                        </p:tgtEl>
                                        <p:attrNameLst>
                                          <p:attrName>style.visibility</p:attrName>
                                        </p:attrNameLst>
                                      </p:cBhvr>
                                      <p:to>
                                        <p:strVal val="visible"/>
                                      </p:to>
                                    </p:set>
                                    <p:anim calcmode="lin" valueType="num">
                                      <p:cBhvr additive="base">
                                        <p:cTn id="25"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uiExpand="1"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Jēzus ciešanu un nāves piemiņas diena « Tikšanās vieta sievietēm ..."/>
          <p:cNvPicPr>
            <a:picLocks noChangeAspect="1" noChangeArrowheads="1"/>
          </p:cNvPicPr>
          <p:nvPr/>
        </p:nvPicPr>
        <p:blipFill>
          <a:blip r:embed="rId2" cstate="print"/>
          <a:srcRect l="55039"/>
          <a:stretch>
            <a:fillRect/>
          </a:stretch>
        </p:blipFill>
        <p:spPr bwMode="auto">
          <a:xfrm>
            <a:off x="5796136" y="1196752"/>
            <a:ext cx="3347864" cy="4968552"/>
          </a:xfrm>
          <a:prstGeom prst="rect">
            <a:avLst/>
          </a:prstGeom>
          <a:ln>
            <a:noFill/>
          </a:ln>
          <a:effectLst>
            <a:softEdge rad="112500"/>
          </a:effectLst>
        </p:spPr>
      </p:pic>
      <p:sp>
        <p:nvSpPr>
          <p:cNvPr id="2" name="Title 1"/>
          <p:cNvSpPr>
            <a:spLocks noGrp="1"/>
          </p:cNvSpPr>
          <p:nvPr>
            <p:ph type="title"/>
          </p:nvPr>
        </p:nvSpPr>
        <p:spPr>
          <a:xfrm>
            <a:off x="467544" y="0"/>
            <a:ext cx="8229600" cy="1143000"/>
          </a:xfrm>
        </p:spPr>
        <p:txBody>
          <a:bodyPr/>
          <a:lstStyle/>
          <a:p>
            <a:r>
              <a:rPr lang="lv-LV" sz="6600" dirty="0" smtClean="0"/>
              <a:t>Kristus Ciešanas</a:t>
            </a:r>
            <a:endParaRPr lang="lv-LV" sz="6600" dirty="0"/>
          </a:p>
        </p:txBody>
      </p:sp>
      <p:sp>
        <p:nvSpPr>
          <p:cNvPr id="3" name="Content Placeholder 2"/>
          <p:cNvSpPr>
            <a:spLocks noGrp="1"/>
          </p:cNvSpPr>
          <p:nvPr>
            <p:ph idx="1"/>
          </p:nvPr>
        </p:nvSpPr>
        <p:spPr>
          <a:xfrm>
            <a:off x="0" y="908720"/>
            <a:ext cx="6084168" cy="4525963"/>
          </a:xfrm>
        </p:spPr>
        <p:txBody>
          <a:bodyPr/>
          <a:lstStyle/>
          <a:p>
            <a:pPr marL="144000" indent="-144000">
              <a:spcBef>
                <a:spcPts val="300"/>
              </a:spcBef>
              <a:buNone/>
            </a:pPr>
            <a:r>
              <a:rPr lang="lv-LV" sz="4000" dirty="0" smtClean="0"/>
              <a:t>Uz ko? </a:t>
            </a:r>
            <a:endParaRPr lang="lv-LV" sz="6000" dirty="0" smtClean="0"/>
          </a:p>
          <a:p>
            <a:pPr marL="144000" indent="-144000">
              <a:spcBef>
                <a:spcPts val="300"/>
              </a:spcBef>
            </a:pPr>
            <a:r>
              <a:rPr lang="lv-LV" sz="2800" b="1" dirty="0" smtClean="0"/>
              <a:t>Dievs redzēja, ka cilvēks pats nespēj tikt galā ar grēku</a:t>
            </a:r>
            <a:r>
              <a:rPr lang="lv-LV" sz="2800" dirty="0" smtClean="0"/>
              <a:t> un </a:t>
            </a:r>
            <a:r>
              <a:rPr lang="lv-LV" sz="2800" b="1" dirty="0" smtClean="0"/>
              <a:t>ļaunumu</a:t>
            </a:r>
            <a:r>
              <a:rPr lang="lv-LV" sz="2800" dirty="0" smtClean="0"/>
              <a:t> pasaulē, visi </a:t>
            </a:r>
            <a:r>
              <a:rPr lang="lv-LV" sz="2800" b="1" dirty="0" smtClean="0"/>
              <a:t>mēģinājumi</a:t>
            </a:r>
            <a:r>
              <a:rPr lang="lv-LV" sz="2800" dirty="0" smtClean="0"/>
              <a:t> cilvēkiem pašiem tikt galā ar grēka problēmu bija </a:t>
            </a:r>
            <a:r>
              <a:rPr lang="lv-LV" sz="2800" b="1" dirty="0" smtClean="0"/>
              <a:t>beigušies ar izgāšanos</a:t>
            </a:r>
            <a:r>
              <a:rPr lang="lv-LV" sz="2800" dirty="0" smtClean="0"/>
              <a:t>! </a:t>
            </a:r>
          </a:p>
          <a:p>
            <a:pPr marL="144000" indent="-144000">
              <a:spcBef>
                <a:spcPts val="300"/>
              </a:spcBef>
            </a:pPr>
            <a:r>
              <a:rPr lang="lv-LV" sz="2800" dirty="0" smtClean="0"/>
              <a:t>Bet </a:t>
            </a:r>
            <a:r>
              <a:rPr lang="lv-LV" sz="2800" b="1" dirty="0" smtClean="0"/>
              <a:t>Dievs tik ļoti mīlēja cilvēkus</a:t>
            </a:r>
            <a:r>
              <a:rPr lang="lv-LV" sz="2800" dirty="0" smtClean="0"/>
              <a:t>, ka </a:t>
            </a:r>
            <a:r>
              <a:rPr lang="lv-LV" sz="2800" b="1" dirty="0" smtClean="0"/>
              <a:t>sūtīja</a:t>
            </a:r>
            <a:r>
              <a:rPr lang="lv-LV" sz="2800" dirty="0" smtClean="0"/>
              <a:t> savu vienīgo </a:t>
            </a:r>
            <a:r>
              <a:rPr lang="lv-LV" sz="2800" b="1" dirty="0" smtClean="0"/>
              <a:t>Dēlu</a:t>
            </a:r>
            <a:r>
              <a:rPr lang="lv-LV" sz="2800" dirty="0" smtClean="0"/>
              <a:t>, lai Viņš </a:t>
            </a:r>
            <a:r>
              <a:rPr lang="lv-LV" sz="2800" b="1" dirty="0" smtClean="0"/>
              <a:t>uzņemtos</a:t>
            </a:r>
            <a:r>
              <a:rPr lang="lv-LV" sz="2800" dirty="0" smtClean="0"/>
              <a:t> visus </a:t>
            </a:r>
            <a:r>
              <a:rPr lang="lv-LV" sz="2800" b="1" dirty="0" smtClean="0"/>
              <a:t>cilvēces grēkus</a:t>
            </a:r>
            <a:r>
              <a:rPr lang="lv-LV" sz="2800" dirty="0" smtClean="0"/>
              <a:t> uz </a:t>
            </a:r>
            <a:r>
              <a:rPr lang="lv-LV" sz="2800" b="1" dirty="0" smtClean="0"/>
              <a:t>saviem pleciem</a:t>
            </a:r>
            <a:r>
              <a:rPr lang="lv-LV" sz="2800" dirty="0" smtClean="0"/>
              <a:t> un </a:t>
            </a:r>
            <a:r>
              <a:rPr lang="lv-LV" sz="2800" b="1" dirty="0" smtClean="0"/>
              <a:t>par tiem nomirtu mūsu vietā!</a:t>
            </a:r>
            <a:endParaRPr lang="lv-LV" sz="2800" dirty="0" smtClean="0"/>
          </a:p>
          <a:p>
            <a:pPr marL="144000" indent="-144000">
              <a:lnSpc>
                <a:spcPct val="150000"/>
              </a:lnSpc>
              <a:spcBef>
                <a:spcPts val="300"/>
              </a:spcBef>
            </a:pPr>
            <a:endParaRPr lang="lv-LV" sz="2800" dirty="0"/>
          </a:p>
        </p:txBody>
      </p:sp>
      <p:sp>
        <p:nvSpPr>
          <p:cNvPr id="4" name="Slide Number Placeholder 3"/>
          <p:cNvSpPr>
            <a:spLocks noGrp="1"/>
          </p:cNvSpPr>
          <p:nvPr>
            <p:ph type="sldNum" sz="quarter" idx="12"/>
          </p:nvPr>
        </p:nvSpPr>
        <p:spPr/>
        <p:txBody>
          <a:bodyPr/>
          <a:lstStyle/>
          <a:p>
            <a:pPr>
              <a:defRPr/>
            </a:pPr>
            <a:fld id="{AFC9EF16-BB04-4915-8DCF-81D327E7EEF0}" type="slidenum">
              <a:rPr lang="lv-LV" smtClean="0"/>
              <a:pPr>
                <a:defRPr/>
              </a:pPr>
              <a:t>15</a:t>
            </a:fld>
            <a:endParaRPr lang="lv-LV"/>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0" presetClass="entr" presetSubtype="0" fill="hold" nodeType="afterEffect">
                                  <p:stCondLst>
                                    <p:cond delay="0"/>
                                  </p:stCondLst>
                                  <p:childTnLst>
                                    <p:set>
                                      <p:cBhvr>
                                        <p:cTn id="11" dur="1" fill="hold">
                                          <p:stCondLst>
                                            <p:cond delay="0"/>
                                          </p:stCondLst>
                                        </p:cTn>
                                        <p:tgtEl>
                                          <p:spTgt spid="1026"/>
                                        </p:tgtEl>
                                        <p:attrNameLst>
                                          <p:attrName>style.visibility</p:attrName>
                                        </p:attrNameLst>
                                      </p:cBhvr>
                                      <p:to>
                                        <p:strVal val="visible"/>
                                      </p:to>
                                    </p:set>
                                    <p:animEffect transition="in" filter="fade">
                                      <p:cBhvr>
                                        <p:cTn id="12" dur="2000"/>
                                        <p:tgtEl>
                                          <p:spTgt spid="1026"/>
                                        </p:tgtEl>
                                      </p:cBhvr>
                                    </p:animEffect>
                                  </p:childTnLst>
                                </p:cTn>
                              </p:par>
                            </p:childTnLst>
                          </p:cTn>
                        </p:par>
                        <p:par>
                          <p:cTn id="13" fill="hold">
                            <p:stCondLst>
                              <p:cond delay="2500"/>
                            </p:stCondLst>
                            <p:childTnLst>
                              <p:par>
                                <p:cTn id="14" presetID="2" presetClass="entr" presetSubtype="4" fill="hold" nodeType="afterEffect">
                                  <p:stCondLst>
                                    <p:cond delay="0"/>
                                  </p:stCondLst>
                                  <p:childTnLst>
                                    <p:set>
                                      <p:cBhvr>
                                        <p:cTn id="15" dur="1" fill="hold">
                                          <p:stCondLst>
                                            <p:cond delay="0"/>
                                          </p:stCondLst>
                                        </p:cTn>
                                        <p:tgtEl>
                                          <p:spTgt spid="3">
                                            <p:txEl>
                                              <p:pRg st="0" end="0"/>
                                            </p:txEl>
                                          </p:spTgt>
                                        </p:tgtEl>
                                        <p:attrNameLst>
                                          <p:attrName>style.visibility</p:attrName>
                                        </p:attrNameLst>
                                      </p:cBhvr>
                                      <p:to>
                                        <p:strVal val="visible"/>
                                      </p:to>
                                    </p:set>
                                    <p:anim calcmode="lin" valueType="num">
                                      <p:cBhvr additive="base">
                                        <p:cTn id="16"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7"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234280"/>
            <a:ext cx="8229600" cy="1143000"/>
          </a:xfrm>
        </p:spPr>
        <p:txBody>
          <a:bodyPr/>
          <a:lstStyle/>
          <a:p>
            <a:r>
              <a:rPr lang="lv-LV" sz="5400" b="1" dirty="0" smtClean="0"/>
              <a:t>Kristus Ciešanas</a:t>
            </a:r>
            <a:endParaRPr lang="lv-LV" sz="5400" b="1" dirty="0"/>
          </a:p>
        </p:txBody>
      </p:sp>
      <p:sp>
        <p:nvSpPr>
          <p:cNvPr id="3" name="Content Placeholder 2"/>
          <p:cNvSpPr>
            <a:spLocks noGrp="1"/>
          </p:cNvSpPr>
          <p:nvPr>
            <p:ph idx="1"/>
          </p:nvPr>
        </p:nvSpPr>
        <p:spPr>
          <a:xfrm>
            <a:off x="0" y="1556792"/>
            <a:ext cx="6084168" cy="4525963"/>
          </a:xfrm>
        </p:spPr>
        <p:txBody>
          <a:bodyPr/>
          <a:lstStyle/>
          <a:p>
            <a:r>
              <a:rPr lang="lv-LV" sz="2800" b="1" dirty="0" smtClean="0"/>
              <a:t>Jēzus ciešanas nebija bezjēdzīgas</a:t>
            </a:r>
            <a:r>
              <a:rPr lang="lv-LV" sz="2800" dirty="0" smtClean="0"/>
              <a:t>, tām ir </a:t>
            </a:r>
            <a:r>
              <a:rPr lang="lv-LV" sz="2800" b="1" dirty="0" smtClean="0"/>
              <a:t>milzīgs ieguvums</a:t>
            </a:r>
            <a:r>
              <a:rPr lang="lv-LV" sz="2800" dirty="0" smtClean="0"/>
              <a:t> līdz šai dienai!</a:t>
            </a:r>
          </a:p>
          <a:p>
            <a:r>
              <a:rPr lang="lv-LV" sz="2800" b="1" dirty="0" smtClean="0"/>
              <a:t>Mūsu ciešanas </a:t>
            </a:r>
            <a:r>
              <a:rPr lang="lv-LV" sz="2800" dirty="0" smtClean="0"/>
              <a:t>mums māca daudz ko: </a:t>
            </a:r>
            <a:r>
              <a:rPr lang="lv-LV" sz="2800" b="1" dirty="0" smtClean="0"/>
              <a:t>patiesumu</a:t>
            </a:r>
            <a:r>
              <a:rPr lang="lv-LV" sz="2800" dirty="0" smtClean="0"/>
              <a:t>, </a:t>
            </a:r>
            <a:r>
              <a:rPr lang="lv-LV" sz="2800" b="1" dirty="0" smtClean="0"/>
              <a:t>vienkāršumu</a:t>
            </a:r>
            <a:r>
              <a:rPr lang="lv-LV" sz="2800" dirty="0" smtClean="0"/>
              <a:t> (ne kaprīzumu), </a:t>
            </a:r>
            <a:r>
              <a:rPr lang="lv-LV" sz="2800" b="1" dirty="0" smtClean="0"/>
              <a:t>dziļumu</a:t>
            </a:r>
            <a:r>
              <a:rPr lang="lv-LV" sz="2800" dirty="0" smtClean="0"/>
              <a:t> un māca </a:t>
            </a:r>
            <a:r>
              <a:rPr lang="lv-LV" sz="2800" b="1" dirty="0" smtClean="0"/>
              <a:t>nodalīt svarīgākās lietas no otršķirīgām</a:t>
            </a:r>
            <a:r>
              <a:rPr lang="lv-LV" sz="2800" dirty="0" smtClean="0"/>
              <a:t>.</a:t>
            </a:r>
            <a:endParaRPr lang="en-US" sz="2800" dirty="0" smtClean="0"/>
          </a:p>
          <a:p>
            <a:r>
              <a:rPr lang="lv-LV" sz="2800" b="1" dirty="0" smtClean="0"/>
              <a:t>Jēzus ciešanas</a:t>
            </a:r>
            <a:r>
              <a:rPr lang="lv-LV" sz="2800" dirty="0" smtClean="0"/>
              <a:t> mums </a:t>
            </a:r>
            <a:r>
              <a:rPr lang="lv-LV" sz="2800" b="1" dirty="0" smtClean="0"/>
              <a:t>ticībā</a:t>
            </a:r>
            <a:r>
              <a:rPr lang="lv-LV" sz="2800" dirty="0" smtClean="0"/>
              <a:t> uz Viņu </a:t>
            </a:r>
            <a:r>
              <a:rPr lang="lv-LV" sz="2800" b="1" dirty="0" smtClean="0"/>
              <a:t>dāvā grēku piedošanu</a:t>
            </a:r>
            <a:r>
              <a:rPr lang="lv-LV" sz="2800" dirty="0" smtClean="0"/>
              <a:t>, </a:t>
            </a:r>
            <a:r>
              <a:rPr lang="lv-LV" sz="2800" b="1" dirty="0" smtClean="0"/>
              <a:t>atjaunotu dzīvi</a:t>
            </a:r>
            <a:r>
              <a:rPr lang="lv-LV" sz="2800" dirty="0" smtClean="0"/>
              <a:t> un </a:t>
            </a:r>
            <a:r>
              <a:rPr lang="lv-LV" sz="2800" b="1" dirty="0" smtClean="0"/>
              <a:t>mūžīgo dzīvību debesu valstībā</a:t>
            </a:r>
            <a:r>
              <a:rPr lang="lv-LV" sz="2800" dirty="0" smtClean="0"/>
              <a:t>.</a:t>
            </a:r>
            <a:endParaRPr lang="lv-LV" sz="1800" dirty="0"/>
          </a:p>
        </p:txBody>
      </p:sp>
      <p:sp>
        <p:nvSpPr>
          <p:cNvPr id="4" name="Slide Number Placeholder 3"/>
          <p:cNvSpPr>
            <a:spLocks noGrp="1"/>
          </p:cNvSpPr>
          <p:nvPr>
            <p:ph type="sldNum" sz="quarter" idx="12"/>
          </p:nvPr>
        </p:nvSpPr>
        <p:spPr/>
        <p:txBody>
          <a:bodyPr/>
          <a:lstStyle/>
          <a:p>
            <a:pPr>
              <a:defRPr/>
            </a:pPr>
            <a:fld id="{AFC9EF16-BB04-4915-8DCF-81D327E7EEF0}" type="slidenum">
              <a:rPr lang="lv-LV" smtClean="0"/>
              <a:pPr>
                <a:defRPr/>
              </a:pPr>
              <a:t>16</a:t>
            </a:fld>
            <a:endParaRPr lang="lv-LV"/>
          </a:p>
        </p:txBody>
      </p:sp>
      <p:pic>
        <p:nvPicPr>
          <p:cNvPr id="6" name="Picture 6" descr="http://osst-abbey.org/yahoo_site_admin/assets/images/jesus_suffering.35255309_std.jpg"/>
          <p:cNvPicPr>
            <a:picLocks noChangeAspect="1" noChangeArrowheads="1"/>
          </p:cNvPicPr>
          <p:nvPr/>
        </p:nvPicPr>
        <p:blipFill>
          <a:blip r:embed="rId2" cstate="print"/>
          <a:srcRect/>
          <a:stretch>
            <a:fillRect/>
          </a:stretch>
        </p:blipFill>
        <p:spPr bwMode="auto">
          <a:xfrm>
            <a:off x="5868144" y="1844824"/>
            <a:ext cx="3275856" cy="4495800"/>
          </a:xfrm>
          <a:prstGeom prst="rect">
            <a:avLst/>
          </a:prstGeom>
          <a:ln>
            <a:noFill/>
          </a:ln>
          <a:effectLst>
            <a:softEdge rad="112500"/>
          </a:effectLst>
        </p:spPr>
      </p:pic>
      <p:sp>
        <p:nvSpPr>
          <p:cNvPr id="7" name="Rectangle 3"/>
          <p:cNvSpPr txBox="1">
            <a:spLocks noChangeArrowheads="1"/>
          </p:cNvSpPr>
          <p:nvPr/>
        </p:nvSpPr>
        <p:spPr bwMode="auto">
          <a:xfrm>
            <a:off x="0" y="548680"/>
            <a:ext cx="9144000" cy="10810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just" defTabSz="914400" rtl="0" eaLnBrk="0" fontAlgn="base" latinLnBrk="0" hangingPunct="0">
              <a:lnSpc>
                <a:spcPct val="80000"/>
              </a:lnSpc>
              <a:spcBef>
                <a:spcPct val="0"/>
              </a:spcBef>
              <a:spcAft>
                <a:spcPct val="0"/>
              </a:spcAft>
              <a:buClrTx/>
              <a:buSzTx/>
              <a:buFontTx/>
              <a:buNone/>
              <a:tabLst/>
              <a:defRPr/>
            </a:pPr>
            <a:r>
              <a:rPr kumimoji="0" lang="lv-LV" sz="2800" b="0" i="1" u="none" strike="noStrike" kern="0" cap="none" spc="0" normalizeH="0" baseline="0" noProof="0" dirty="0" smtClean="0">
                <a:ln>
                  <a:noFill/>
                </a:ln>
                <a:solidFill>
                  <a:schemeClr val="tx1"/>
                </a:solidFill>
                <a:effectLst/>
                <a:uLnTx/>
                <a:uFillTx/>
                <a:latin typeface="+mn-lt"/>
                <a:ea typeface="+mn-ea"/>
                <a:cs typeface="+mn-cs"/>
              </a:rPr>
              <a:t>32 Viņš tiks nodots pagāniem un apsmiets, un mocīts, un apspļaudīts. 33 Un tie šaustīs viņu pātagām un nonāvēs, un trešajā dienā viņš augšāmcelsies."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2000"/>
                                        <p:tgtEl>
                                          <p:spTgt spid="6"/>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3">
                                            <p:txEl>
                                              <p:pRg st="0" end="0"/>
                                            </p:txEl>
                                          </p:spTgt>
                                        </p:tgtEl>
                                        <p:attrNameLst>
                                          <p:attrName>style.visibility</p:attrName>
                                        </p:attrNameLst>
                                      </p:cBhvr>
                                      <p:to>
                                        <p:strVal val="visible"/>
                                      </p:to>
                                    </p:set>
                                    <p:anim calcmode="lin" valueType="num">
                                      <p:cBhvr additive="base">
                                        <p:cTn id="15"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3">
                                            <p:txEl>
                                              <p:pRg st="1" end="1"/>
                                            </p:txEl>
                                          </p:spTgt>
                                        </p:tgtEl>
                                        <p:attrNameLst>
                                          <p:attrName>style.visibility</p:attrName>
                                        </p:attrNameLst>
                                      </p:cBhvr>
                                      <p:to>
                                        <p:strVal val="visible"/>
                                      </p:to>
                                    </p:set>
                                    <p:anim calcmode="lin" valueType="num">
                                      <p:cBhvr additive="base">
                                        <p:cTn id="20"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3">
                                            <p:txEl>
                                              <p:pRg st="2" end="2"/>
                                            </p:txEl>
                                          </p:spTgt>
                                        </p:tgtEl>
                                        <p:attrNameLst>
                                          <p:attrName>style.visibility</p:attrName>
                                        </p:attrNameLst>
                                      </p:cBhvr>
                                      <p:to>
                                        <p:strVal val="visible"/>
                                      </p:to>
                                    </p:set>
                                    <p:anim calcmode="lin" valueType="num">
                                      <p:cBhvr additive="base">
                                        <p:cTn id="25"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par>
                          <p:cTn id="27" fill="hold">
                            <p:stCondLst>
                              <p:cond delay="3500"/>
                            </p:stCondLst>
                            <p:childTnLst>
                              <p:par>
                                <p:cTn id="28" presetID="2" presetClass="entr" presetSubtype="8" fill="hold" grpId="0" nodeType="afterEffect">
                                  <p:stCondLst>
                                    <p:cond delay="0"/>
                                  </p:stCondLst>
                                  <p:childTnLst>
                                    <p:set>
                                      <p:cBhvr>
                                        <p:cTn id="29" dur="1" fill="hold">
                                          <p:stCondLst>
                                            <p:cond delay="0"/>
                                          </p:stCondLst>
                                        </p:cTn>
                                        <p:tgtEl>
                                          <p:spTgt spid="7">
                                            <p:txEl>
                                              <p:pRg st="0" end="0"/>
                                            </p:txEl>
                                          </p:spTgt>
                                        </p:tgtEl>
                                        <p:attrNameLst>
                                          <p:attrName>style.visibility</p:attrName>
                                        </p:attrNameLst>
                                      </p:cBhvr>
                                      <p:to>
                                        <p:strVal val="visible"/>
                                      </p:to>
                                    </p:set>
                                    <p:anim calcmode="lin" valueType="num">
                                      <p:cBhvr additive="base">
                                        <p:cTn id="30" dur="500" fill="hold"/>
                                        <p:tgtEl>
                                          <p:spTgt spid="7">
                                            <p:txEl>
                                              <p:pRg st="0" end="0"/>
                                            </p:txEl>
                                          </p:spTgt>
                                        </p:tgtEl>
                                        <p:attrNameLst>
                                          <p:attrName>ppt_x</p:attrName>
                                        </p:attrNameLst>
                                      </p:cBhvr>
                                      <p:tavLst>
                                        <p:tav tm="0">
                                          <p:val>
                                            <p:strVal val="0-#ppt_w/2"/>
                                          </p:val>
                                        </p:tav>
                                        <p:tav tm="100000">
                                          <p:val>
                                            <p:strVal val="#ppt_x"/>
                                          </p:val>
                                        </p:tav>
                                      </p:tavLst>
                                    </p:anim>
                                    <p:anim calcmode="lin" valueType="num">
                                      <p:cBhvr additive="base">
                                        <p:cTn id="31" dur="500" fill="hold"/>
                                        <p:tgtEl>
                                          <p:spTgt spid="7">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7" grpId="0" build="p" autoUpdateAnimBg="0" advAuto="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Jēzus ciešanu un nāves piemiņas diena « Tikšanās vieta sievietēm ..."/>
          <p:cNvPicPr>
            <a:picLocks noChangeAspect="1" noChangeArrowheads="1"/>
          </p:cNvPicPr>
          <p:nvPr/>
        </p:nvPicPr>
        <p:blipFill>
          <a:blip r:embed="rId2" cstate="print"/>
          <a:srcRect l="55039"/>
          <a:stretch>
            <a:fillRect/>
          </a:stretch>
        </p:blipFill>
        <p:spPr bwMode="auto">
          <a:xfrm>
            <a:off x="5796136" y="908720"/>
            <a:ext cx="3347864" cy="4968552"/>
          </a:xfrm>
          <a:prstGeom prst="rect">
            <a:avLst/>
          </a:prstGeom>
          <a:ln>
            <a:noFill/>
          </a:ln>
          <a:effectLst>
            <a:softEdge rad="112500"/>
          </a:effectLst>
        </p:spPr>
      </p:pic>
      <p:sp>
        <p:nvSpPr>
          <p:cNvPr id="2" name="Title 1"/>
          <p:cNvSpPr>
            <a:spLocks noGrp="1"/>
          </p:cNvSpPr>
          <p:nvPr>
            <p:ph type="title"/>
          </p:nvPr>
        </p:nvSpPr>
        <p:spPr>
          <a:xfrm>
            <a:off x="467544" y="0"/>
            <a:ext cx="8229600" cy="1143000"/>
          </a:xfrm>
        </p:spPr>
        <p:txBody>
          <a:bodyPr/>
          <a:lstStyle/>
          <a:p>
            <a:r>
              <a:rPr lang="lv-LV" sz="6600" dirty="0" smtClean="0"/>
              <a:t>Kristus Ciešanas</a:t>
            </a:r>
            <a:endParaRPr lang="lv-LV" sz="6600" dirty="0"/>
          </a:p>
        </p:txBody>
      </p:sp>
      <p:sp>
        <p:nvSpPr>
          <p:cNvPr id="3" name="Content Placeholder 2"/>
          <p:cNvSpPr>
            <a:spLocks noGrp="1"/>
          </p:cNvSpPr>
          <p:nvPr>
            <p:ph idx="1"/>
          </p:nvPr>
        </p:nvSpPr>
        <p:spPr>
          <a:xfrm>
            <a:off x="0" y="908720"/>
            <a:ext cx="6084168" cy="4525963"/>
          </a:xfrm>
        </p:spPr>
        <p:txBody>
          <a:bodyPr/>
          <a:lstStyle/>
          <a:p>
            <a:pPr marL="144000" indent="-144000">
              <a:lnSpc>
                <a:spcPct val="150000"/>
              </a:lnSpc>
              <a:spcBef>
                <a:spcPts val="300"/>
              </a:spcBef>
              <a:buNone/>
            </a:pPr>
            <a:r>
              <a:rPr lang="lv-LV" sz="4000" dirty="0" smtClean="0"/>
              <a:t>Par </a:t>
            </a:r>
            <a:r>
              <a:rPr lang="lv-LV" sz="4000" dirty="0" smtClean="0"/>
              <a:t>ko?</a:t>
            </a:r>
          </a:p>
          <a:p>
            <a:pPr marL="144000" indent="-144000">
              <a:lnSpc>
                <a:spcPct val="150000"/>
              </a:lnSpc>
              <a:spcBef>
                <a:spcPts val="300"/>
              </a:spcBef>
            </a:pPr>
            <a:r>
              <a:rPr lang="lv-LV" sz="2800" dirty="0" smtClean="0"/>
              <a:t>Viņam grēku nebija</a:t>
            </a:r>
          </a:p>
          <a:p>
            <a:pPr marL="144000" indent="-144000">
              <a:lnSpc>
                <a:spcPct val="150000"/>
              </a:lnSpc>
              <a:spcBef>
                <a:spcPts val="300"/>
              </a:spcBef>
            </a:pPr>
            <a:r>
              <a:rPr lang="lv-LV" sz="2800" dirty="0" smtClean="0"/>
              <a:t>Par mūsu grēkiem</a:t>
            </a:r>
          </a:p>
          <a:p>
            <a:pPr marL="144000" indent="-144000">
              <a:lnSpc>
                <a:spcPct val="150000"/>
              </a:lnSpc>
              <a:spcBef>
                <a:spcPts val="300"/>
              </a:spcBef>
              <a:buNone/>
            </a:pPr>
            <a:r>
              <a:rPr lang="lv-LV" sz="4000" dirty="0" smtClean="0"/>
              <a:t>Uz ko? </a:t>
            </a:r>
            <a:endParaRPr lang="lv-LV" sz="6000" dirty="0" smtClean="0"/>
          </a:p>
          <a:p>
            <a:pPr marL="144000" indent="-144000">
              <a:lnSpc>
                <a:spcPct val="150000"/>
              </a:lnSpc>
              <a:spcBef>
                <a:spcPts val="300"/>
              </a:spcBef>
            </a:pPr>
            <a:r>
              <a:rPr lang="lv-LV" sz="2800" dirty="0" smtClean="0"/>
              <a:t>Uz augšāmcelšanos no mirušajiem</a:t>
            </a:r>
          </a:p>
          <a:p>
            <a:pPr marL="144000" indent="-144000">
              <a:lnSpc>
                <a:spcPct val="150000"/>
              </a:lnSpc>
              <a:spcBef>
                <a:spcPts val="300"/>
              </a:spcBef>
            </a:pPr>
            <a:r>
              <a:rPr lang="lv-LV" sz="2800" dirty="0" smtClean="0"/>
              <a:t>Uz lielu Mīlestība </a:t>
            </a:r>
            <a:r>
              <a:rPr lang="lv-LV" sz="2800" dirty="0" smtClean="0"/>
              <a:t>uz tuvāko</a:t>
            </a:r>
          </a:p>
          <a:p>
            <a:pPr marL="144000" indent="-144000">
              <a:lnSpc>
                <a:spcPct val="150000"/>
              </a:lnSpc>
              <a:spcBef>
                <a:spcPts val="300"/>
              </a:spcBef>
            </a:pPr>
            <a:endParaRPr lang="lv-LV" sz="2800" dirty="0" smtClean="0"/>
          </a:p>
          <a:p>
            <a:pPr marL="144000" indent="-144000">
              <a:lnSpc>
                <a:spcPct val="150000"/>
              </a:lnSpc>
              <a:spcBef>
                <a:spcPts val="300"/>
              </a:spcBef>
            </a:pPr>
            <a:endParaRPr lang="lv-LV" sz="2800" dirty="0"/>
          </a:p>
        </p:txBody>
      </p:sp>
      <p:sp>
        <p:nvSpPr>
          <p:cNvPr id="4" name="Slide Number Placeholder 3"/>
          <p:cNvSpPr>
            <a:spLocks noGrp="1"/>
          </p:cNvSpPr>
          <p:nvPr>
            <p:ph type="sldNum" sz="quarter" idx="12"/>
          </p:nvPr>
        </p:nvSpPr>
        <p:spPr/>
        <p:txBody>
          <a:bodyPr/>
          <a:lstStyle/>
          <a:p>
            <a:pPr>
              <a:defRPr/>
            </a:pPr>
            <a:fld id="{AFC9EF16-BB04-4915-8DCF-81D327E7EEF0}" type="slidenum">
              <a:rPr lang="lv-LV" smtClean="0"/>
              <a:pPr>
                <a:defRPr/>
              </a:pPr>
              <a:t>17</a:t>
            </a:fld>
            <a:endParaRPr lang="lv-LV"/>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0" presetClass="entr" presetSubtype="0" fill="hold" nodeType="afterEffect">
                                  <p:stCondLst>
                                    <p:cond delay="0"/>
                                  </p:stCondLst>
                                  <p:childTnLst>
                                    <p:set>
                                      <p:cBhvr>
                                        <p:cTn id="11" dur="1" fill="hold">
                                          <p:stCondLst>
                                            <p:cond delay="0"/>
                                          </p:stCondLst>
                                        </p:cTn>
                                        <p:tgtEl>
                                          <p:spTgt spid="1026"/>
                                        </p:tgtEl>
                                        <p:attrNameLst>
                                          <p:attrName>style.visibility</p:attrName>
                                        </p:attrNameLst>
                                      </p:cBhvr>
                                      <p:to>
                                        <p:strVal val="visible"/>
                                      </p:to>
                                    </p:set>
                                    <p:animEffect transition="in" filter="fade">
                                      <p:cBhvr>
                                        <p:cTn id="12" dur="2000"/>
                                        <p:tgtEl>
                                          <p:spTgt spid="1026"/>
                                        </p:tgtEl>
                                      </p:cBhvr>
                                    </p:animEffect>
                                  </p:childTnLst>
                                </p:cTn>
                              </p:par>
                            </p:childTnLst>
                          </p:cTn>
                        </p:par>
                        <p:par>
                          <p:cTn id="13" fill="hold">
                            <p:stCondLst>
                              <p:cond delay="2500"/>
                            </p:stCondLst>
                            <p:childTnLst>
                              <p:par>
                                <p:cTn id="14" presetID="2" presetClass="entr" presetSubtype="4" fill="hold" nodeType="afterEffect">
                                  <p:stCondLst>
                                    <p:cond delay="0"/>
                                  </p:stCondLst>
                                  <p:childTnLst>
                                    <p:set>
                                      <p:cBhvr>
                                        <p:cTn id="15" dur="1" fill="hold">
                                          <p:stCondLst>
                                            <p:cond delay="0"/>
                                          </p:stCondLst>
                                        </p:cTn>
                                        <p:tgtEl>
                                          <p:spTgt spid="3">
                                            <p:txEl>
                                              <p:pRg st="0" end="0"/>
                                            </p:txEl>
                                          </p:spTgt>
                                        </p:tgtEl>
                                        <p:attrNameLst>
                                          <p:attrName>style.visibility</p:attrName>
                                        </p:attrNameLst>
                                      </p:cBhvr>
                                      <p:to>
                                        <p:strVal val="visible"/>
                                      </p:to>
                                    </p:set>
                                    <p:anim calcmode="lin" valueType="num">
                                      <p:cBhvr additive="base">
                                        <p:cTn id="16"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7"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par>
                          <p:cTn id="18" fill="hold">
                            <p:stCondLst>
                              <p:cond delay="3000"/>
                            </p:stCondLst>
                            <p:childTnLst>
                              <p:par>
                                <p:cTn id="19" presetID="2" presetClass="entr" presetSubtype="4" fill="hold" nodeType="afterEffect">
                                  <p:stCondLst>
                                    <p:cond delay="0"/>
                                  </p:stCondLst>
                                  <p:childTnLst>
                                    <p:set>
                                      <p:cBhvr>
                                        <p:cTn id="20" dur="1" fill="hold">
                                          <p:stCondLst>
                                            <p:cond delay="0"/>
                                          </p:stCondLst>
                                        </p:cTn>
                                        <p:tgtEl>
                                          <p:spTgt spid="3">
                                            <p:txEl>
                                              <p:pRg st="1" end="1"/>
                                            </p:txEl>
                                          </p:spTgt>
                                        </p:tgtEl>
                                        <p:attrNameLst>
                                          <p:attrName>style.visibility</p:attrName>
                                        </p:attrNameLst>
                                      </p:cBhvr>
                                      <p:to>
                                        <p:strVal val="visible"/>
                                      </p:to>
                                    </p:set>
                                    <p:anim calcmode="lin" valueType="num">
                                      <p:cBhvr additive="base">
                                        <p:cTn id="21"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par>
                          <p:cTn id="23" fill="hold">
                            <p:stCondLst>
                              <p:cond delay="3500"/>
                            </p:stCondLst>
                            <p:childTnLst>
                              <p:par>
                                <p:cTn id="24" presetID="2" presetClass="entr" presetSubtype="4" fill="hold" nodeType="afterEffect">
                                  <p:stCondLst>
                                    <p:cond delay="0"/>
                                  </p:stCondLst>
                                  <p:childTnLst>
                                    <p:set>
                                      <p:cBhvr>
                                        <p:cTn id="25" dur="1" fill="hold">
                                          <p:stCondLst>
                                            <p:cond delay="0"/>
                                          </p:stCondLst>
                                        </p:cTn>
                                        <p:tgtEl>
                                          <p:spTgt spid="3">
                                            <p:txEl>
                                              <p:pRg st="2" end="2"/>
                                            </p:txEl>
                                          </p:spTgt>
                                        </p:tgtEl>
                                        <p:attrNameLst>
                                          <p:attrName>style.visibility</p:attrName>
                                        </p:attrNameLst>
                                      </p:cBhvr>
                                      <p:to>
                                        <p:strVal val="visible"/>
                                      </p:to>
                                    </p:set>
                                    <p:anim calcmode="lin" valueType="num">
                                      <p:cBhvr additive="base">
                                        <p:cTn id="26"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7"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par>
                          <p:cTn id="28" fill="hold">
                            <p:stCondLst>
                              <p:cond delay="4000"/>
                            </p:stCondLst>
                            <p:childTnLst>
                              <p:par>
                                <p:cTn id="29" presetID="2" presetClass="entr" presetSubtype="4" fill="hold" nodeType="afterEffect">
                                  <p:stCondLst>
                                    <p:cond delay="0"/>
                                  </p:stCondLst>
                                  <p:childTnLst>
                                    <p:set>
                                      <p:cBhvr>
                                        <p:cTn id="30" dur="1" fill="hold">
                                          <p:stCondLst>
                                            <p:cond delay="0"/>
                                          </p:stCondLst>
                                        </p:cTn>
                                        <p:tgtEl>
                                          <p:spTgt spid="3">
                                            <p:txEl>
                                              <p:pRg st="3" end="3"/>
                                            </p:txEl>
                                          </p:spTgt>
                                        </p:tgtEl>
                                        <p:attrNameLst>
                                          <p:attrName>style.visibility</p:attrName>
                                        </p:attrNameLst>
                                      </p:cBhvr>
                                      <p:to>
                                        <p:strVal val="visible"/>
                                      </p:to>
                                    </p:set>
                                    <p:anim calcmode="lin" valueType="num">
                                      <p:cBhvr additive="base">
                                        <p:cTn id="31"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par>
                          <p:cTn id="33" fill="hold">
                            <p:stCondLst>
                              <p:cond delay="4500"/>
                            </p:stCondLst>
                            <p:childTnLst>
                              <p:par>
                                <p:cTn id="34" presetID="2" presetClass="entr" presetSubtype="4" fill="hold" nodeType="afterEffect">
                                  <p:stCondLst>
                                    <p:cond delay="0"/>
                                  </p:stCondLst>
                                  <p:childTnLst>
                                    <p:set>
                                      <p:cBhvr>
                                        <p:cTn id="35" dur="1" fill="hold">
                                          <p:stCondLst>
                                            <p:cond delay="0"/>
                                          </p:stCondLst>
                                        </p:cTn>
                                        <p:tgtEl>
                                          <p:spTgt spid="3">
                                            <p:txEl>
                                              <p:pRg st="4" end="4"/>
                                            </p:txEl>
                                          </p:spTgt>
                                        </p:tgtEl>
                                        <p:attrNameLst>
                                          <p:attrName>style.visibility</p:attrName>
                                        </p:attrNameLst>
                                      </p:cBhvr>
                                      <p:to>
                                        <p:strVal val="visible"/>
                                      </p:to>
                                    </p:set>
                                    <p:anim calcmode="lin" valueType="num">
                                      <p:cBhvr additive="base">
                                        <p:cTn id="36"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7"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par>
                          <p:cTn id="38" fill="hold">
                            <p:stCondLst>
                              <p:cond delay="5000"/>
                            </p:stCondLst>
                            <p:childTnLst>
                              <p:par>
                                <p:cTn id="39" presetID="2" presetClass="entr" presetSubtype="4" fill="hold" nodeType="afterEffect">
                                  <p:stCondLst>
                                    <p:cond delay="0"/>
                                  </p:stCondLst>
                                  <p:childTnLst>
                                    <p:set>
                                      <p:cBhvr>
                                        <p:cTn id="40" dur="1" fill="hold">
                                          <p:stCondLst>
                                            <p:cond delay="0"/>
                                          </p:stCondLst>
                                        </p:cTn>
                                        <p:tgtEl>
                                          <p:spTgt spid="3">
                                            <p:txEl>
                                              <p:pRg st="5" end="5"/>
                                            </p:txEl>
                                          </p:spTgt>
                                        </p:tgtEl>
                                        <p:attrNameLst>
                                          <p:attrName>style.visibility</p:attrName>
                                        </p:attrNameLst>
                                      </p:cBhvr>
                                      <p:to>
                                        <p:strVal val="visible"/>
                                      </p:to>
                                    </p:set>
                                    <p:anim calcmode="lin" valueType="num">
                                      <p:cBhvr additive="base">
                                        <p:cTn id="41"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20" name="Picture 4" descr="BIBLE016"/>
          <p:cNvPicPr>
            <a:picLocks noChangeAspect="1" noChangeArrowheads="1"/>
          </p:cNvPicPr>
          <p:nvPr/>
        </p:nvPicPr>
        <p:blipFill>
          <a:blip r:embed="rId2" cstate="print"/>
          <a:srcRect/>
          <a:stretch>
            <a:fillRect/>
          </a:stretch>
        </p:blipFill>
        <p:spPr bwMode="auto">
          <a:xfrm>
            <a:off x="4040188" y="765175"/>
            <a:ext cx="5103812" cy="6092825"/>
          </a:xfrm>
          <a:prstGeom prst="rect">
            <a:avLst/>
          </a:prstGeom>
          <a:noFill/>
          <a:ln w="9525">
            <a:noFill/>
            <a:miter lim="800000"/>
            <a:headEnd/>
            <a:tailEnd/>
          </a:ln>
        </p:spPr>
      </p:pic>
      <p:sp>
        <p:nvSpPr>
          <p:cNvPr id="10243" name="Rectangle 2"/>
          <p:cNvSpPr>
            <a:spLocks noGrp="1" noChangeArrowheads="1"/>
          </p:cNvSpPr>
          <p:nvPr>
            <p:ph type="title"/>
          </p:nvPr>
        </p:nvSpPr>
        <p:spPr>
          <a:xfrm>
            <a:off x="107950" y="2924175"/>
            <a:ext cx="5184775" cy="1143000"/>
          </a:xfrm>
        </p:spPr>
        <p:txBody>
          <a:bodyPr/>
          <a:lstStyle/>
          <a:p>
            <a:pPr eaLnBrk="1" hangingPunct="1"/>
            <a:r>
              <a:rPr lang="lv-LV" sz="5400" smtClean="0"/>
              <a:t>Un Dieva miers, kas ir augstāks par visu saprašanu lai pasargā jūsu sirdis un jūsu domas. </a:t>
            </a:r>
            <a:r>
              <a:rPr lang="lv-LV" sz="5400" b="1" smtClean="0"/>
              <a:t>Āmen</a:t>
            </a:r>
            <a:br>
              <a:rPr lang="lv-LV" sz="5400" b="1" smtClean="0"/>
            </a:br>
            <a:endParaRPr lang="lv-LV" sz="5400" b="1" smtClean="0"/>
          </a:p>
        </p:txBody>
      </p:sp>
      <p:sp>
        <p:nvSpPr>
          <p:cNvPr id="10244" name="Slide Number Placeholder 3"/>
          <p:cNvSpPr>
            <a:spLocks noGrp="1"/>
          </p:cNvSpPr>
          <p:nvPr>
            <p:ph type="sldNum" sz="quarter" idx="12"/>
          </p:nvPr>
        </p:nvSpPr>
        <p:spPr>
          <a:noFill/>
        </p:spPr>
        <p:txBody>
          <a:bodyPr/>
          <a:lstStyle/>
          <a:p>
            <a:fld id="{FE85F5C3-00D7-4ED9-89DB-EBAF74A43177}" type="slidenum">
              <a:rPr lang="lv-LV" smtClean="0"/>
              <a:pPr/>
              <a:t>18</a:t>
            </a:fld>
            <a:endParaRPr lang="lv-LV"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9220"/>
                                        </p:tgtEl>
                                        <p:attrNameLst>
                                          <p:attrName>style.visibility</p:attrName>
                                        </p:attrNameLst>
                                      </p:cBhvr>
                                      <p:to>
                                        <p:strVal val="visible"/>
                                      </p:to>
                                    </p:set>
                                    <p:animEffect transition="in" filter="dissolve">
                                      <p:cBhvr>
                                        <p:cTn id="7" dur="500"/>
                                        <p:tgtEl>
                                          <p:spTgt spid="92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179388" y="428625"/>
            <a:ext cx="8964612" cy="1071563"/>
          </a:xfrm>
        </p:spPr>
        <p:txBody>
          <a:bodyPr/>
          <a:lstStyle/>
          <a:p>
            <a:pPr eaLnBrk="1" hangingPunct="1"/>
            <a:r>
              <a:rPr lang="lv-LV" b="1" dirty="0" smtClean="0"/>
              <a:t>Lk.18:31-33 Ciešanas </a:t>
            </a:r>
            <a:br>
              <a:rPr lang="lv-LV" b="1" dirty="0" smtClean="0"/>
            </a:br>
            <a:r>
              <a:rPr lang="lv-LV" b="1" dirty="0" smtClean="0"/>
              <a:t>Par ko? Uz ko?</a:t>
            </a:r>
          </a:p>
        </p:txBody>
      </p:sp>
      <p:pic>
        <p:nvPicPr>
          <p:cNvPr id="3075" name="Picture 3" descr="DOVE019"/>
          <p:cNvPicPr>
            <a:picLocks noChangeAspect="1" noChangeArrowheads="1"/>
          </p:cNvPicPr>
          <p:nvPr/>
        </p:nvPicPr>
        <p:blipFill>
          <a:blip r:embed="rId2" cstate="print"/>
          <a:srcRect/>
          <a:stretch>
            <a:fillRect/>
          </a:stretch>
        </p:blipFill>
        <p:spPr bwMode="auto">
          <a:xfrm>
            <a:off x="-17463" y="73025"/>
            <a:ext cx="485776" cy="692150"/>
          </a:xfrm>
          <a:prstGeom prst="rect">
            <a:avLst/>
          </a:prstGeom>
          <a:noFill/>
          <a:ln w="9525">
            <a:noFill/>
            <a:miter lim="800000"/>
            <a:headEnd/>
            <a:tailEnd/>
          </a:ln>
        </p:spPr>
      </p:pic>
      <p:sp>
        <p:nvSpPr>
          <p:cNvPr id="3076" name="Slide Number Placeholder 5"/>
          <p:cNvSpPr>
            <a:spLocks noGrp="1"/>
          </p:cNvSpPr>
          <p:nvPr>
            <p:ph type="sldNum" sz="quarter" idx="12"/>
          </p:nvPr>
        </p:nvSpPr>
        <p:spPr>
          <a:noFill/>
        </p:spPr>
        <p:txBody>
          <a:bodyPr/>
          <a:lstStyle/>
          <a:p>
            <a:fld id="{9BAA2502-1F90-42B2-B32E-387EFBC717A8}" type="slidenum">
              <a:rPr lang="lv-LV" smtClean="0"/>
              <a:pPr/>
              <a:t>2</a:t>
            </a:fld>
            <a:endParaRPr lang="lv-LV" smtClean="0"/>
          </a:p>
        </p:txBody>
      </p:sp>
      <p:sp>
        <p:nvSpPr>
          <p:cNvPr id="3077" name="Rectangle 6"/>
          <p:cNvSpPr>
            <a:spLocks noChangeArrowheads="1"/>
          </p:cNvSpPr>
          <p:nvPr/>
        </p:nvSpPr>
        <p:spPr bwMode="auto">
          <a:xfrm>
            <a:off x="0" y="1857375"/>
            <a:ext cx="9144000" cy="4524315"/>
          </a:xfrm>
          <a:prstGeom prst="rect">
            <a:avLst/>
          </a:prstGeom>
          <a:noFill/>
          <a:ln w="9525">
            <a:noFill/>
            <a:miter lim="800000"/>
            <a:headEnd/>
            <a:tailEnd/>
          </a:ln>
        </p:spPr>
        <p:txBody>
          <a:bodyPr>
            <a:spAutoFit/>
          </a:bodyPr>
          <a:lstStyle/>
          <a:p>
            <a:pPr algn="just"/>
            <a:r>
              <a:rPr lang="lv-LV" sz="3600" dirty="0"/>
              <a:t>31 Ņēmis pie sevis tos divpadsmit, viņš tiem sacīja: "Redzi, mēs dodamies uz </a:t>
            </a:r>
            <a:r>
              <a:rPr lang="lv-LV" sz="3600" dirty="0" err="1"/>
              <a:t>Jeruzālemi</a:t>
            </a:r>
            <a:r>
              <a:rPr lang="lv-LV" sz="3600" dirty="0"/>
              <a:t>, un piepildīsies viss, ko pravieši rakstījuši par Cilvēka Dēlu. 32 Viņš tiks nodots pagāniem un apsmiets, un mocīts, un apspļaudīts. 33 Un tie šaustīs viņu pātagām un nonāvēs, un trešajā dienā viņš augšāmcelsies</a:t>
            </a:r>
            <a:r>
              <a:rPr lang="lv-LV" sz="3600" dirty="0" smtClean="0"/>
              <a:t>."</a:t>
            </a:r>
            <a:endParaRPr lang="lv-LV" sz="3600" dirty="0"/>
          </a:p>
        </p:txBody>
      </p:sp>
      <p:sp>
        <p:nvSpPr>
          <p:cNvPr id="3078" name="Text Box 6"/>
          <p:cNvSpPr txBox="1">
            <a:spLocks noChangeArrowheads="1"/>
          </p:cNvSpPr>
          <p:nvPr/>
        </p:nvSpPr>
        <p:spPr bwMode="auto">
          <a:xfrm>
            <a:off x="7429520" y="0"/>
            <a:ext cx="1714480" cy="400110"/>
          </a:xfrm>
          <a:prstGeom prst="rect">
            <a:avLst/>
          </a:prstGeom>
          <a:noFill/>
          <a:ln w="9525">
            <a:noFill/>
            <a:miter lim="800000"/>
            <a:headEnd/>
            <a:tailEnd/>
          </a:ln>
        </p:spPr>
        <p:txBody>
          <a:bodyPr wrap="square">
            <a:spAutoFit/>
          </a:bodyPr>
          <a:lstStyle/>
          <a:p>
            <a:pPr>
              <a:spcBef>
                <a:spcPct val="50000"/>
              </a:spcBef>
            </a:pPr>
            <a:r>
              <a:rPr lang="lv-LV" sz="2000" dirty="0" smtClean="0"/>
              <a:t>13.mar.2022.</a:t>
            </a:r>
            <a:endParaRPr lang="lv-LV" sz="2000"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0"/>
            <a:ext cx="8229600" cy="1143000"/>
          </a:xfrm>
        </p:spPr>
        <p:txBody>
          <a:bodyPr/>
          <a:lstStyle/>
          <a:p>
            <a:r>
              <a:rPr lang="lv-LV" sz="6600" dirty="0" smtClean="0"/>
              <a:t>Ciešanas - Par ko?</a:t>
            </a:r>
            <a:endParaRPr lang="lv-LV" sz="6600" dirty="0"/>
          </a:p>
        </p:txBody>
      </p:sp>
      <p:sp>
        <p:nvSpPr>
          <p:cNvPr id="4" name="Slide Number Placeholder 3"/>
          <p:cNvSpPr>
            <a:spLocks noGrp="1"/>
          </p:cNvSpPr>
          <p:nvPr>
            <p:ph type="sldNum" sz="quarter" idx="12"/>
          </p:nvPr>
        </p:nvSpPr>
        <p:spPr/>
        <p:txBody>
          <a:bodyPr/>
          <a:lstStyle/>
          <a:p>
            <a:pPr>
              <a:defRPr/>
            </a:pPr>
            <a:fld id="{AFC9EF16-BB04-4915-8DCF-81D327E7EEF0}" type="slidenum">
              <a:rPr lang="lv-LV" smtClean="0"/>
              <a:pPr>
                <a:defRPr/>
              </a:pPr>
              <a:t>3</a:t>
            </a:fld>
            <a:endParaRPr lang="lv-LV" dirty="0"/>
          </a:p>
        </p:txBody>
      </p:sp>
      <p:pic>
        <p:nvPicPr>
          <p:cNvPr id="1028" name="Picture 4" descr="Suffering-Natural and Unnatural — Mark J. Fischler"/>
          <p:cNvPicPr>
            <a:picLocks noChangeAspect="1" noChangeArrowheads="1"/>
          </p:cNvPicPr>
          <p:nvPr/>
        </p:nvPicPr>
        <p:blipFill>
          <a:blip r:embed="rId2" cstate="print"/>
          <a:srcRect l="53288"/>
          <a:stretch>
            <a:fillRect/>
          </a:stretch>
        </p:blipFill>
        <p:spPr bwMode="auto">
          <a:xfrm>
            <a:off x="578611" y="1052736"/>
            <a:ext cx="8097845" cy="5805264"/>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1028"/>
                                        </p:tgtEl>
                                        <p:attrNameLst>
                                          <p:attrName>style.visibility</p:attrName>
                                        </p:attrNameLst>
                                      </p:cBhvr>
                                      <p:to>
                                        <p:strVal val="visible"/>
                                      </p:to>
                                    </p:set>
                                    <p:animEffect transition="in" filter="fade">
                                      <p:cBhvr>
                                        <p:cTn id="11" dur="2000"/>
                                        <p:tgtEl>
                                          <p:spTgt spid="10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0"/>
            <a:ext cx="8229600" cy="1143000"/>
          </a:xfrm>
        </p:spPr>
        <p:txBody>
          <a:bodyPr/>
          <a:lstStyle/>
          <a:p>
            <a:r>
              <a:rPr lang="lv-LV" sz="5400" b="1" dirty="0" smtClean="0"/>
              <a:t>Ciešanas – par grēkiem</a:t>
            </a:r>
            <a:endParaRPr lang="lv-LV" sz="5400" b="1" dirty="0"/>
          </a:p>
        </p:txBody>
      </p:sp>
      <p:sp>
        <p:nvSpPr>
          <p:cNvPr id="4" name="Slide Number Placeholder 3"/>
          <p:cNvSpPr>
            <a:spLocks noGrp="1"/>
          </p:cNvSpPr>
          <p:nvPr>
            <p:ph type="sldNum" sz="quarter" idx="12"/>
          </p:nvPr>
        </p:nvSpPr>
        <p:spPr/>
        <p:txBody>
          <a:bodyPr/>
          <a:lstStyle/>
          <a:p>
            <a:pPr>
              <a:defRPr/>
            </a:pPr>
            <a:fld id="{AFC9EF16-BB04-4915-8DCF-81D327E7EEF0}" type="slidenum">
              <a:rPr lang="lv-LV" smtClean="0"/>
              <a:pPr>
                <a:defRPr/>
              </a:pPr>
              <a:t>4</a:t>
            </a:fld>
            <a:endParaRPr lang="lv-LV" dirty="0"/>
          </a:p>
        </p:txBody>
      </p:sp>
      <p:sp>
        <p:nvSpPr>
          <p:cNvPr id="5" name="Content Placeholder 2"/>
          <p:cNvSpPr>
            <a:spLocks noGrp="1"/>
          </p:cNvSpPr>
          <p:nvPr>
            <p:ph idx="1"/>
          </p:nvPr>
        </p:nvSpPr>
        <p:spPr>
          <a:xfrm>
            <a:off x="0" y="1268760"/>
            <a:ext cx="9144000" cy="853555"/>
          </a:xfrm>
        </p:spPr>
        <p:txBody>
          <a:bodyPr/>
          <a:lstStyle/>
          <a:p>
            <a:pPr marL="144000" indent="-144000" algn="ctr">
              <a:spcBef>
                <a:spcPts val="300"/>
              </a:spcBef>
              <a:buNone/>
            </a:pPr>
            <a:r>
              <a:rPr lang="lv-LV" sz="2800" b="1" dirty="0" smtClean="0"/>
              <a:t>Ir ciešanas par grēkiem – grēku sekas</a:t>
            </a:r>
          </a:p>
          <a:p>
            <a:pPr marL="144000" indent="-144000" algn="ctr">
              <a:spcBef>
                <a:spcPts val="300"/>
              </a:spcBef>
              <a:buNone/>
            </a:pPr>
            <a:r>
              <a:rPr lang="lv-LV" sz="2800" b="1" dirty="0" smtClean="0"/>
              <a:t>Zagšanas, laulības pārkāpšanas u.c. grēku sekas</a:t>
            </a:r>
          </a:p>
        </p:txBody>
      </p:sp>
      <p:pic>
        <p:nvPicPr>
          <p:cNvPr id="27650" name="Picture 2" descr="3,910 Prison Bars Stock Photos, Pictures &amp; Royalty-Free Images - iStock"/>
          <p:cNvPicPr>
            <a:picLocks noChangeAspect="1" noChangeArrowheads="1"/>
          </p:cNvPicPr>
          <p:nvPr/>
        </p:nvPicPr>
        <p:blipFill>
          <a:blip r:embed="rId2" cstate="print"/>
          <a:srcRect/>
          <a:stretch>
            <a:fillRect/>
          </a:stretch>
        </p:blipFill>
        <p:spPr bwMode="auto">
          <a:xfrm>
            <a:off x="0" y="2852936"/>
            <a:ext cx="4139952" cy="3312368"/>
          </a:xfrm>
          <a:prstGeom prst="rect">
            <a:avLst/>
          </a:prstGeom>
          <a:ln>
            <a:noFill/>
          </a:ln>
          <a:effectLst>
            <a:softEdge rad="112500"/>
          </a:effectLst>
        </p:spPr>
      </p:pic>
      <p:pic>
        <p:nvPicPr>
          <p:cNvPr id="27652" name="Picture 4" descr="Is adultery a crime? | Qredible"/>
          <p:cNvPicPr>
            <a:picLocks noChangeAspect="1" noChangeArrowheads="1"/>
          </p:cNvPicPr>
          <p:nvPr/>
        </p:nvPicPr>
        <p:blipFill>
          <a:blip r:embed="rId3" cstate="print"/>
          <a:srcRect/>
          <a:stretch>
            <a:fillRect/>
          </a:stretch>
        </p:blipFill>
        <p:spPr bwMode="auto">
          <a:xfrm>
            <a:off x="4177680" y="2852936"/>
            <a:ext cx="4966320" cy="3332663"/>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 calcmode="lin" valueType="num">
                                      <p:cBhvr additive="base">
                                        <p:cTn id="12"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grpId="0" nodeType="afterEffect">
                                  <p:stCondLst>
                                    <p:cond delay="0"/>
                                  </p:stCondLst>
                                  <p:childTnLst>
                                    <p:set>
                                      <p:cBhvr>
                                        <p:cTn id="16" dur="1" fill="hold">
                                          <p:stCondLst>
                                            <p:cond delay="0"/>
                                          </p:stCondLst>
                                        </p:cTn>
                                        <p:tgtEl>
                                          <p:spTgt spid="5">
                                            <p:txEl>
                                              <p:pRg st="1" end="1"/>
                                            </p:txEl>
                                          </p:spTgt>
                                        </p:tgtEl>
                                        <p:attrNameLst>
                                          <p:attrName>style.visibility</p:attrName>
                                        </p:attrNameLst>
                                      </p:cBhvr>
                                      <p:to>
                                        <p:strVal val="visible"/>
                                      </p:to>
                                    </p:set>
                                    <p:anim calcmode="lin" valueType="num">
                                      <p:cBhvr additive="base">
                                        <p:cTn id="17"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5">
                                            <p:txEl>
                                              <p:pRg st="1" end="1"/>
                                            </p:txEl>
                                          </p:spTgt>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10" presetClass="entr" presetSubtype="0" fill="hold" nodeType="afterEffect">
                                  <p:stCondLst>
                                    <p:cond delay="0"/>
                                  </p:stCondLst>
                                  <p:childTnLst>
                                    <p:set>
                                      <p:cBhvr>
                                        <p:cTn id="21" dur="1" fill="hold">
                                          <p:stCondLst>
                                            <p:cond delay="0"/>
                                          </p:stCondLst>
                                        </p:cTn>
                                        <p:tgtEl>
                                          <p:spTgt spid="27652"/>
                                        </p:tgtEl>
                                        <p:attrNameLst>
                                          <p:attrName>style.visibility</p:attrName>
                                        </p:attrNameLst>
                                      </p:cBhvr>
                                      <p:to>
                                        <p:strVal val="visible"/>
                                      </p:to>
                                    </p:set>
                                    <p:animEffect transition="in" filter="fade">
                                      <p:cBhvr>
                                        <p:cTn id="22" dur="2000"/>
                                        <p:tgtEl>
                                          <p:spTgt spid="27652"/>
                                        </p:tgtEl>
                                      </p:cBhvr>
                                    </p:animEffect>
                                  </p:childTnLst>
                                </p:cTn>
                              </p:par>
                            </p:childTnLst>
                          </p:cTn>
                        </p:par>
                        <p:par>
                          <p:cTn id="23" fill="hold">
                            <p:stCondLst>
                              <p:cond delay="3500"/>
                            </p:stCondLst>
                            <p:childTnLst>
                              <p:par>
                                <p:cTn id="24" presetID="10" presetClass="entr" presetSubtype="0" fill="hold" nodeType="afterEffect">
                                  <p:stCondLst>
                                    <p:cond delay="0"/>
                                  </p:stCondLst>
                                  <p:childTnLst>
                                    <p:set>
                                      <p:cBhvr>
                                        <p:cTn id="25" dur="1" fill="hold">
                                          <p:stCondLst>
                                            <p:cond delay="0"/>
                                          </p:stCondLst>
                                        </p:cTn>
                                        <p:tgtEl>
                                          <p:spTgt spid="27650"/>
                                        </p:tgtEl>
                                        <p:attrNameLst>
                                          <p:attrName>style.visibility</p:attrName>
                                        </p:attrNameLst>
                                      </p:cBhvr>
                                      <p:to>
                                        <p:strVal val="visible"/>
                                      </p:to>
                                    </p:set>
                                    <p:animEffect transition="in" filter="fade">
                                      <p:cBhvr>
                                        <p:cTn id="26" dur="2000"/>
                                        <p:tgtEl>
                                          <p:spTgt spid="276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uiExpand="1"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143000"/>
          </a:xfrm>
        </p:spPr>
        <p:txBody>
          <a:bodyPr/>
          <a:lstStyle/>
          <a:p>
            <a:r>
              <a:rPr lang="lv-LV" b="1" dirty="0" smtClean="0"/>
              <a:t>Bet ne vienmēr mūsu ciešanas ir par mūsu grēkiem...</a:t>
            </a:r>
            <a:endParaRPr lang="lv-LV" b="1" dirty="0"/>
          </a:p>
        </p:txBody>
      </p:sp>
      <p:sp>
        <p:nvSpPr>
          <p:cNvPr id="4" name="Slide Number Placeholder 3"/>
          <p:cNvSpPr>
            <a:spLocks noGrp="1"/>
          </p:cNvSpPr>
          <p:nvPr>
            <p:ph type="sldNum" sz="quarter" idx="12"/>
          </p:nvPr>
        </p:nvSpPr>
        <p:spPr/>
        <p:txBody>
          <a:bodyPr/>
          <a:lstStyle/>
          <a:p>
            <a:pPr>
              <a:defRPr/>
            </a:pPr>
            <a:fld id="{AFC9EF16-BB04-4915-8DCF-81D327E7EEF0}" type="slidenum">
              <a:rPr lang="lv-LV" smtClean="0"/>
              <a:pPr>
                <a:defRPr/>
              </a:pPr>
              <a:t>5</a:t>
            </a:fld>
            <a:endParaRPr lang="lv-LV" dirty="0"/>
          </a:p>
        </p:txBody>
      </p:sp>
      <p:sp>
        <p:nvSpPr>
          <p:cNvPr id="5" name="Content Placeholder 2"/>
          <p:cNvSpPr>
            <a:spLocks noGrp="1"/>
          </p:cNvSpPr>
          <p:nvPr>
            <p:ph idx="1"/>
          </p:nvPr>
        </p:nvSpPr>
        <p:spPr>
          <a:xfrm>
            <a:off x="0" y="1207293"/>
            <a:ext cx="4499992" cy="4525963"/>
          </a:xfrm>
        </p:spPr>
        <p:txBody>
          <a:bodyPr/>
          <a:lstStyle/>
          <a:p>
            <a:pPr marL="144000" indent="-144000">
              <a:spcBef>
                <a:spcPts val="300"/>
              </a:spcBef>
              <a:buNone/>
            </a:pPr>
            <a:r>
              <a:rPr lang="lv-LV" sz="2800" b="1" dirty="0" err="1" smtClean="0"/>
              <a:t>Ziloas</a:t>
            </a:r>
            <a:r>
              <a:rPr lang="lv-LV" sz="2800" b="1" dirty="0" smtClean="0"/>
              <a:t> tornis...</a:t>
            </a:r>
          </a:p>
          <a:p>
            <a:pPr marL="144000" indent="-144000">
              <a:spcBef>
                <a:spcPts val="300"/>
              </a:spcBef>
              <a:buNone/>
            </a:pPr>
            <a:r>
              <a:rPr lang="lv-LV" sz="2800" b="1" i="1" dirty="0" smtClean="0"/>
              <a:t>“</a:t>
            </a:r>
            <a:r>
              <a:rPr lang="lv-LV" sz="2800" i="1" dirty="0" smtClean="0"/>
              <a:t>4 Jeb vai jums šķiet, ka tie astoņpadsmit, uz kuriem krita </a:t>
            </a:r>
            <a:r>
              <a:rPr lang="lv-LV" sz="2800" i="1" dirty="0" err="1" smtClean="0"/>
              <a:t>Ziloas</a:t>
            </a:r>
            <a:r>
              <a:rPr lang="lv-LV" sz="2800" i="1" dirty="0" smtClean="0"/>
              <a:t> tornis un tos nosita, bija vairāk vainīgi nekā visi pārējie </a:t>
            </a:r>
            <a:r>
              <a:rPr lang="lv-LV" sz="2800" i="1" dirty="0" err="1" smtClean="0"/>
              <a:t>Jeruzālemes</a:t>
            </a:r>
            <a:r>
              <a:rPr lang="lv-LV" sz="2800" i="1" dirty="0" smtClean="0"/>
              <a:t> iedzīvotāji?  5 Es jums saku: nebūt ne, bet, ja jūs neatgriezīsities no grēkiem, jūs visi ņemsit tādu pašu galu.“</a:t>
            </a:r>
            <a:r>
              <a:rPr lang="lv-LV" sz="2800" b="1" i="1" dirty="0" smtClean="0"/>
              <a:t> </a:t>
            </a:r>
            <a:r>
              <a:rPr lang="lv-LV" sz="2800" dirty="0" smtClean="0"/>
              <a:t>(Lk.13:4-5)</a:t>
            </a:r>
          </a:p>
        </p:txBody>
      </p:sp>
      <p:pic>
        <p:nvPicPr>
          <p:cNvPr id="6" name="Picture 5"/>
          <p:cNvPicPr>
            <a:picLocks noChangeAspect="1" noChangeArrowheads="1"/>
          </p:cNvPicPr>
          <p:nvPr/>
        </p:nvPicPr>
        <p:blipFill>
          <a:blip r:embed="rId2" cstate="print"/>
          <a:srcRect/>
          <a:stretch>
            <a:fillRect/>
          </a:stretch>
        </p:blipFill>
        <p:spPr bwMode="auto">
          <a:xfrm>
            <a:off x="4355976" y="1224136"/>
            <a:ext cx="4788024" cy="5373216"/>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0"/>
            <a:ext cx="8229600" cy="1143000"/>
          </a:xfrm>
        </p:spPr>
        <p:txBody>
          <a:bodyPr/>
          <a:lstStyle/>
          <a:p>
            <a:r>
              <a:rPr lang="lv-LV" sz="6600" b="1" dirty="0" smtClean="0"/>
              <a:t>Ījaba piemērs</a:t>
            </a:r>
            <a:endParaRPr lang="lv-LV" sz="6600" b="1" dirty="0"/>
          </a:p>
        </p:txBody>
      </p:sp>
      <p:sp>
        <p:nvSpPr>
          <p:cNvPr id="4" name="Slide Number Placeholder 3"/>
          <p:cNvSpPr>
            <a:spLocks noGrp="1"/>
          </p:cNvSpPr>
          <p:nvPr>
            <p:ph type="sldNum" sz="quarter" idx="12"/>
          </p:nvPr>
        </p:nvSpPr>
        <p:spPr/>
        <p:txBody>
          <a:bodyPr/>
          <a:lstStyle/>
          <a:p>
            <a:pPr>
              <a:defRPr/>
            </a:pPr>
            <a:fld id="{AFC9EF16-BB04-4915-8DCF-81D327E7EEF0}" type="slidenum">
              <a:rPr lang="lv-LV" smtClean="0"/>
              <a:pPr>
                <a:defRPr/>
              </a:pPr>
              <a:t>6</a:t>
            </a:fld>
            <a:endParaRPr lang="lv-LV" dirty="0"/>
          </a:p>
        </p:txBody>
      </p:sp>
      <p:sp>
        <p:nvSpPr>
          <p:cNvPr id="5" name="Content Placeholder 2"/>
          <p:cNvSpPr>
            <a:spLocks noGrp="1"/>
          </p:cNvSpPr>
          <p:nvPr>
            <p:ph idx="1"/>
          </p:nvPr>
        </p:nvSpPr>
        <p:spPr>
          <a:xfrm>
            <a:off x="0" y="1052736"/>
            <a:ext cx="9144000" cy="4464496"/>
          </a:xfrm>
        </p:spPr>
        <p:txBody>
          <a:bodyPr/>
          <a:lstStyle/>
          <a:p>
            <a:pPr marL="144000" indent="-144000">
              <a:spcBef>
                <a:spcPts val="300"/>
              </a:spcBef>
              <a:buNone/>
            </a:pPr>
            <a:r>
              <a:rPr lang="lv-LV" sz="2800" b="1" dirty="0" smtClean="0"/>
              <a:t>Ījaba draugi centās viņu pārliecināt, ka visas likstas, kas viņu piemeklējušas ir viņa grēku dēļ, bet tā nebija taisnība.</a:t>
            </a:r>
          </a:p>
          <a:p>
            <a:pPr marL="144000" indent="-144000">
              <a:spcBef>
                <a:spcPts val="300"/>
              </a:spcBef>
              <a:buNone/>
            </a:pPr>
            <a:endParaRPr lang="lv-LV" sz="2000" b="1" dirty="0" smtClean="0"/>
          </a:p>
          <a:p>
            <a:pPr marL="144000" indent="-144000">
              <a:spcBef>
                <a:spcPts val="300"/>
              </a:spcBef>
              <a:buNone/>
            </a:pPr>
            <a:endParaRPr lang="lv-LV" sz="4000" dirty="0"/>
          </a:p>
        </p:txBody>
      </p:sp>
      <p:pic>
        <p:nvPicPr>
          <p:cNvPr id="2050" name="Picture 2" descr="Paintings Job | GOSPEL OF THE DESCENT OF THE KINGDOM | Bible pictures,  Jesus pictures, Bible images"/>
          <p:cNvPicPr>
            <a:picLocks noChangeAspect="1" noChangeArrowheads="1"/>
          </p:cNvPicPr>
          <p:nvPr/>
        </p:nvPicPr>
        <p:blipFill>
          <a:blip r:embed="rId2" cstate="print"/>
          <a:srcRect t="8057"/>
          <a:stretch>
            <a:fillRect/>
          </a:stretch>
        </p:blipFill>
        <p:spPr bwMode="auto">
          <a:xfrm>
            <a:off x="0" y="2348880"/>
            <a:ext cx="9144000" cy="4282456"/>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 calcmode="lin" valueType="num">
                                      <p:cBhvr additive="base">
                                        <p:cTn id="12"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10" presetClass="entr" presetSubtype="0" fill="hold" nodeType="afterEffect">
                                  <p:stCondLst>
                                    <p:cond delay="0"/>
                                  </p:stCondLst>
                                  <p:childTnLst>
                                    <p:set>
                                      <p:cBhvr>
                                        <p:cTn id="16" dur="1" fill="hold">
                                          <p:stCondLst>
                                            <p:cond delay="0"/>
                                          </p:stCondLst>
                                        </p:cTn>
                                        <p:tgtEl>
                                          <p:spTgt spid="2050"/>
                                        </p:tgtEl>
                                        <p:attrNameLst>
                                          <p:attrName>style.visibility</p:attrName>
                                        </p:attrNameLst>
                                      </p:cBhvr>
                                      <p:to>
                                        <p:strVal val="visible"/>
                                      </p:to>
                                    </p:set>
                                    <p:animEffect transition="in" filter="fade">
                                      <p:cBhvr>
                                        <p:cTn id="17" dur="2000"/>
                                        <p:tgtEl>
                                          <p:spTgt spid="20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Jēzus ciešanu un nāves piemiņas diena « Tikšanās vieta sievietēm ..."/>
          <p:cNvPicPr>
            <a:picLocks noChangeAspect="1" noChangeArrowheads="1"/>
          </p:cNvPicPr>
          <p:nvPr/>
        </p:nvPicPr>
        <p:blipFill>
          <a:blip r:embed="rId2" cstate="print"/>
          <a:srcRect l="55039"/>
          <a:stretch>
            <a:fillRect/>
          </a:stretch>
        </p:blipFill>
        <p:spPr bwMode="auto">
          <a:xfrm>
            <a:off x="5796136" y="908720"/>
            <a:ext cx="3347864" cy="4968552"/>
          </a:xfrm>
          <a:prstGeom prst="rect">
            <a:avLst/>
          </a:prstGeom>
          <a:ln>
            <a:noFill/>
          </a:ln>
          <a:effectLst>
            <a:softEdge rad="112500"/>
          </a:effectLst>
        </p:spPr>
      </p:pic>
      <p:sp>
        <p:nvSpPr>
          <p:cNvPr id="2" name="Title 1"/>
          <p:cNvSpPr>
            <a:spLocks noGrp="1"/>
          </p:cNvSpPr>
          <p:nvPr>
            <p:ph type="title"/>
          </p:nvPr>
        </p:nvSpPr>
        <p:spPr>
          <a:xfrm>
            <a:off x="467544" y="0"/>
            <a:ext cx="8229600" cy="1143000"/>
          </a:xfrm>
        </p:spPr>
        <p:txBody>
          <a:bodyPr/>
          <a:lstStyle/>
          <a:p>
            <a:r>
              <a:rPr lang="lv-LV" sz="6600" dirty="0" smtClean="0"/>
              <a:t>Kristus Ciešanas</a:t>
            </a:r>
            <a:endParaRPr lang="lv-LV" sz="6600" dirty="0"/>
          </a:p>
        </p:txBody>
      </p:sp>
      <p:sp>
        <p:nvSpPr>
          <p:cNvPr id="3" name="Content Placeholder 2"/>
          <p:cNvSpPr>
            <a:spLocks noGrp="1"/>
          </p:cNvSpPr>
          <p:nvPr>
            <p:ph idx="1"/>
          </p:nvPr>
        </p:nvSpPr>
        <p:spPr>
          <a:xfrm>
            <a:off x="0" y="908720"/>
            <a:ext cx="6084168" cy="4525963"/>
          </a:xfrm>
        </p:spPr>
        <p:txBody>
          <a:bodyPr/>
          <a:lstStyle/>
          <a:p>
            <a:pPr marL="144000" indent="-144000">
              <a:lnSpc>
                <a:spcPct val="150000"/>
              </a:lnSpc>
              <a:spcBef>
                <a:spcPts val="300"/>
              </a:spcBef>
              <a:buNone/>
            </a:pPr>
            <a:r>
              <a:rPr lang="lv-LV" sz="4800" b="1" dirty="0" smtClean="0"/>
              <a:t>Par ko? </a:t>
            </a:r>
          </a:p>
          <a:p>
            <a:pPr marL="144000" indent="-144000">
              <a:lnSpc>
                <a:spcPct val="150000"/>
              </a:lnSpc>
              <a:spcBef>
                <a:spcPts val="300"/>
              </a:spcBef>
              <a:buNone/>
            </a:pPr>
            <a:r>
              <a:rPr lang="lv-LV" b="1" dirty="0" smtClean="0"/>
              <a:t>Kāds bija viņa noziegums?</a:t>
            </a:r>
          </a:p>
          <a:p>
            <a:pPr marL="144000" indent="-144000">
              <a:lnSpc>
                <a:spcPct val="150000"/>
              </a:lnSpc>
              <a:spcBef>
                <a:spcPts val="300"/>
              </a:spcBef>
            </a:pPr>
            <a:r>
              <a:rPr lang="lv-LV" sz="2800" b="1" dirty="0" smtClean="0"/>
              <a:t>Nevienu grēku</a:t>
            </a:r>
            <a:r>
              <a:rPr lang="lv-LV" sz="2800" dirty="0" smtClean="0"/>
              <a:t> </a:t>
            </a:r>
            <a:r>
              <a:rPr lang="lv-LV" sz="2800" b="1" dirty="0" smtClean="0"/>
              <a:t>Viņš</a:t>
            </a:r>
            <a:r>
              <a:rPr lang="lv-LV" sz="2800" dirty="0" smtClean="0"/>
              <a:t> nebija </a:t>
            </a:r>
            <a:r>
              <a:rPr lang="lv-LV" sz="2800" b="1" dirty="0" smtClean="0"/>
              <a:t>darījis</a:t>
            </a:r>
            <a:r>
              <a:rPr lang="lv-LV" sz="2800" dirty="0" smtClean="0"/>
              <a:t>,</a:t>
            </a:r>
          </a:p>
          <a:p>
            <a:pPr marL="144000" indent="-144000">
              <a:lnSpc>
                <a:spcPct val="150000"/>
              </a:lnSpc>
              <a:spcBef>
                <a:spcPts val="300"/>
              </a:spcBef>
            </a:pPr>
            <a:r>
              <a:rPr lang="lv-LV" sz="2800" b="1" dirty="0" smtClean="0"/>
              <a:t>Nevienu bausli/ likumu nebija pārkāpis</a:t>
            </a:r>
            <a:r>
              <a:rPr lang="lv-LV" sz="2800" dirty="0" smtClean="0"/>
              <a:t>, </a:t>
            </a:r>
          </a:p>
          <a:p>
            <a:pPr marL="144000" indent="-144000">
              <a:lnSpc>
                <a:spcPct val="150000"/>
              </a:lnSpc>
              <a:spcBef>
                <a:spcPts val="300"/>
              </a:spcBef>
            </a:pPr>
            <a:r>
              <a:rPr lang="lv-LV" sz="2800" dirty="0" smtClean="0"/>
              <a:t>Vienīgais Viņa „</a:t>
            </a:r>
            <a:r>
              <a:rPr lang="lv-LV" sz="2800" b="1" dirty="0" smtClean="0"/>
              <a:t>noziegums</a:t>
            </a:r>
            <a:r>
              <a:rPr lang="lv-LV" sz="2800" dirty="0" smtClean="0"/>
              <a:t>” bija, ka </a:t>
            </a:r>
            <a:r>
              <a:rPr lang="lv-LV" sz="2800" b="1" dirty="0" smtClean="0"/>
              <a:t>Viņš sludināja cilvēkiem patiesību</a:t>
            </a:r>
            <a:r>
              <a:rPr lang="lv-LV" sz="2800" dirty="0" smtClean="0"/>
              <a:t>!</a:t>
            </a:r>
          </a:p>
          <a:p>
            <a:pPr marL="144000" indent="-144000">
              <a:lnSpc>
                <a:spcPct val="150000"/>
              </a:lnSpc>
              <a:spcBef>
                <a:spcPts val="300"/>
              </a:spcBef>
            </a:pPr>
            <a:endParaRPr lang="lv-LV" sz="2800" dirty="0"/>
          </a:p>
        </p:txBody>
      </p:sp>
      <p:sp>
        <p:nvSpPr>
          <p:cNvPr id="4" name="Slide Number Placeholder 3"/>
          <p:cNvSpPr>
            <a:spLocks noGrp="1"/>
          </p:cNvSpPr>
          <p:nvPr>
            <p:ph type="sldNum" sz="quarter" idx="12"/>
          </p:nvPr>
        </p:nvSpPr>
        <p:spPr/>
        <p:txBody>
          <a:bodyPr/>
          <a:lstStyle/>
          <a:p>
            <a:pPr>
              <a:defRPr/>
            </a:pPr>
            <a:fld id="{AFC9EF16-BB04-4915-8DCF-81D327E7EEF0}" type="slidenum">
              <a:rPr lang="lv-LV" smtClean="0"/>
              <a:pPr>
                <a:defRPr/>
              </a:pPr>
              <a:t>7</a:t>
            </a:fld>
            <a:endParaRPr lang="lv-LV"/>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0" presetClass="entr" presetSubtype="0" fill="hold" nodeType="afterEffect">
                                  <p:stCondLst>
                                    <p:cond delay="0"/>
                                  </p:stCondLst>
                                  <p:childTnLst>
                                    <p:set>
                                      <p:cBhvr>
                                        <p:cTn id="11" dur="1" fill="hold">
                                          <p:stCondLst>
                                            <p:cond delay="0"/>
                                          </p:stCondLst>
                                        </p:cTn>
                                        <p:tgtEl>
                                          <p:spTgt spid="1026"/>
                                        </p:tgtEl>
                                        <p:attrNameLst>
                                          <p:attrName>style.visibility</p:attrName>
                                        </p:attrNameLst>
                                      </p:cBhvr>
                                      <p:to>
                                        <p:strVal val="visible"/>
                                      </p:to>
                                    </p:set>
                                    <p:animEffect transition="in" filter="fade">
                                      <p:cBhvr>
                                        <p:cTn id="12" dur="2000"/>
                                        <p:tgtEl>
                                          <p:spTgt spid="1026"/>
                                        </p:tgtEl>
                                      </p:cBhvr>
                                    </p:animEffect>
                                  </p:childTnLst>
                                </p:cTn>
                              </p:par>
                            </p:childTnLst>
                          </p:cTn>
                        </p:par>
                        <p:par>
                          <p:cTn id="13" fill="hold">
                            <p:stCondLst>
                              <p:cond delay="2500"/>
                            </p:stCondLst>
                            <p:childTnLst>
                              <p:par>
                                <p:cTn id="14" presetID="2" presetClass="entr" presetSubtype="4" fill="hold" nodeType="afterEffect">
                                  <p:stCondLst>
                                    <p:cond delay="0"/>
                                  </p:stCondLst>
                                  <p:childTnLst>
                                    <p:set>
                                      <p:cBhvr>
                                        <p:cTn id="15" dur="1" fill="hold">
                                          <p:stCondLst>
                                            <p:cond delay="0"/>
                                          </p:stCondLst>
                                        </p:cTn>
                                        <p:tgtEl>
                                          <p:spTgt spid="3">
                                            <p:txEl>
                                              <p:pRg st="0" end="0"/>
                                            </p:txEl>
                                          </p:spTgt>
                                        </p:tgtEl>
                                        <p:attrNameLst>
                                          <p:attrName>style.visibility</p:attrName>
                                        </p:attrNameLst>
                                      </p:cBhvr>
                                      <p:to>
                                        <p:strVal val="visible"/>
                                      </p:to>
                                    </p:set>
                                    <p:anim calcmode="lin" valueType="num">
                                      <p:cBhvr additive="base">
                                        <p:cTn id="16"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7"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par>
                          <p:cTn id="18" fill="hold">
                            <p:stCondLst>
                              <p:cond delay="3000"/>
                            </p:stCondLst>
                            <p:childTnLst>
                              <p:par>
                                <p:cTn id="19" presetID="2" presetClass="entr" presetSubtype="4" fill="hold" nodeType="afterEffect">
                                  <p:stCondLst>
                                    <p:cond delay="0"/>
                                  </p:stCondLst>
                                  <p:childTnLst>
                                    <p:set>
                                      <p:cBhvr>
                                        <p:cTn id="20" dur="1" fill="hold">
                                          <p:stCondLst>
                                            <p:cond delay="0"/>
                                          </p:stCondLst>
                                        </p:cTn>
                                        <p:tgtEl>
                                          <p:spTgt spid="3">
                                            <p:txEl>
                                              <p:pRg st="1" end="1"/>
                                            </p:txEl>
                                          </p:spTgt>
                                        </p:tgtEl>
                                        <p:attrNameLst>
                                          <p:attrName>style.visibility</p:attrName>
                                        </p:attrNameLst>
                                      </p:cBhvr>
                                      <p:to>
                                        <p:strVal val="visible"/>
                                      </p:to>
                                    </p:set>
                                    <p:anim calcmode="lin" valueType="num">
                                      <p:cBhvr additive="base">
                                        <p:cTn id="21"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143000"/>
          </a:xfrm>
        </p:spPr>
        <p:txBody>
          <a:bodyPr/>
          <a:lstStyle/>
          <a:p>
            <a:r>
              <a:rPr lang="lv-LV" sz="5400" dirty="0" smtClean="0"/>
              <a:t>Jēzus: Pasaulē jums ir bēdas</a:t>
            </a:r>
            <a:endParaRPr lang="lv-LV" sz="5400" dirty="0"/>
          </a:p>
        </p:txBody>
      </p:sp>
      <p:sp>
        <p:nvSpPr>
          <p:cNvPr id="4" name="Slide Number Placeholder 3"/>
          <p:cNvSpPr>
            <a:spLocks noGrp="1"/>
          </p:cNvSpPr>
          <p:nvPr>
            <p:ph type="sldNum" sz="quarter" idx="12"/>
          </p:nvPr>
        </p:nvSpPr>
        <p:spPr/>
        <p:txBody>
          <a:bodyPr/>
          <a:lstStyle/>
          <a:p>
            <a:pPr>
              <a:defRPr/>
            </a:pPr>
            <a:fld id="{AFC9EF16-BB04-4915-8DCF-81D327E7EEF0}" type="slidenum">
              <a:rPr lang="lv-LV" smtClean="0"/>
              <a:pPr>
                <a:defRPr/>
              </a:pPr>
              <a:t>8</a:t>
            </a:fld>
            <a:endParaRPr lang="lv-LV" dirty="0"/>
          </a:p>
        </p:txBody>
      </p:sp>
      <p:sp>
        <p:nvSpPr>
          <p:cNvPr id="5" name="Content Placeholder 2"/>
          <p:cNvSpPr>
            <a:spLocks noGrp="1"/>
          </p:cNvSpPr>
          <p:nvPr>
            <p:ph idx="1"/>
          </p:nvPr>
        </p:nvSpPr>
        <p:spPr>
          <a:xfrm>
            <a:off x="0" y="991269"/>
            <a:ext cx="9144000" cy="4525963"/>
          </a:xfrm>
        </p:spPr>
        <p:txBody>
          <a:bodyPr/>
          <a:lstStyle/>
          <a:p>
            <a:pPr marL="144000" indent="-144000">
              <a:spcBef>
                <a:spcPts val="300"/>
              </a:spcBef>
              <a:buNone/>
            </a:pPr>
            <a:r>
              <a:rPr lang="lv-LV" sz="2800" dirty="0" smtClean="0"/>
              <a:t>“</a:t>
            </a:r>
            <a:r>
              <a:rPr lang="lv-LV" sz="2800" i="1" dirty="0" smtClean="0"/>
              <a:t>To visu Es esmu runājis uz jums, lai jums miers būtu Manī. Pasaulē jums ir bēdas; bet turiet drošu prātu, Es pasauli esmu uzvarējis!”</a:t>
            </a:r>
            <a:r>
              <a:rPr lang="lv-LV" sz="2800" dirty="0" smtClean="0"/>
              <a:t> (Jņ.16:33)</a:t>
            </a:r>
          </a:p>
          <a:p>
            <a:pPr marL="144000" indent="-144000">
              <a:spcBef>
                <a:spcPts val="300"/>
              </a:spcBef>
              <a:buNone/>
            </a:pPr>
            <a:r>
              <a:rPr lang="lv-LV" sz="2800" b="1" dirty="0" smtClean="0"/>
              <a:t>Pasaule nav paradīze</a:t>
            </a:r>
            <a:r>
              <a:rPr lang="lv-LV" sz="2800" dirty="0" smtClean="0"/>
              <a:t>! Jēzus ir paredzējis, ka pasaulē mums būs </a:t>
            </a:r>
            <a:r>
              <a:rPr lang="lv-LV" sz="2800" b="1" dirty="0" smtClean="0"/>
              <a:t>jāsaskaras</a:t>
            </a:r>
            <a:r>
              <a:rPr lang="lv-LV" sz="2800" dirty="0" smtClean="0"/>
              <a:t> ar </a:t>
            </a:r>
            <a:r>
              <a:rPr lang="lv-LV" sz="2800" b="1" dirty="0" smtClean="0"/>
              <a:t>bēdām</a:t>
            </a:r>
            <a:r>
              <a:rPr lang="lv-LV" sz="2800" dirty="0" smtClean="0"/>
              <a:t>! Bet reizē Viņš saka, ka Viņš ir pārāks par </a:t>
            </a:r>
            <a:r>
              <a:rPr lang="lv-LV" sz="2800" b="1" dirty="0" smtClean="0"/>
              <a:t>pasauli</a:t>
            </a:r>
            <a:r>
              <a:rPr lang="lv-LV" sz="2800" dirty="0" smtClean="0"/>
              <a:t> un to ir </a:t>
            </a:r>
            <a:r>
              <a:rPr lang="lv-LV" sz="2800" b="1" dirty="0" smtClean="0"/>
              <a:t>uzvarējis</a:t>
            </a:r>
            <a:r>
              <a:rPr lang="lv-LV" sz="2800" dirty="0" smtClean="0"/>
              <a:t>.</a:t>
            </a:r>
          </a:p>
          <a:p>
            <a:pPr marL="144000" indent="-144000">
              <a:spcBef>
                <a:spcPts val="300"/>
              </a:spcBef>
              <a:buNone/>
            </a:pPr>
            <a:endParaRPr lang="lv-LV" sz="4000" dirty="0"/>
          </a:p>
        </p:txBody>
      </p:sp>
      <p:pic>
        <p:nvPicPr>
          <p:cNvPr id="1026" name="Picture 2" descr="Skumjas - slimības sākums - Spoki"/>
          <p:cNvPicPr>
            <a:picLocks noChangeAspect="1" noChangeArrowheads="1"/>
          </p:cNvPicPr>
          <p:nvPr/>
        </p:nvPicPr>
        <p:blipFill>
          <a:blip r:embed="rId2" cstate="print"/>
          <a:srcRect/>
          <a:stretch>
            <a:fillRect/>
          </a:stretch>
        </p:blipFill>
        <p:spPr bwMode="auto">
          <a:xfrm>
            <a:off x="1043608" y="3645024"/>
            <a:ext cx="7391400" cy="3212976"/>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0" presetClass="entr" presetSubtype="0" fill="hold" nodeType="afterEffect">
                                  <p:stCondLst>
                                    <p:cond delay="0"/>
                                  </p:stCondLst>
                                  <p:childTnLst>
                                    <p:set>
                                      <p:cBhvr>
                                        <p:cTn id="11" dur="1" fill="hold">
                                          <p:stCondLst>
                                            <p:cond delay="0"/>
                                          </p:stCondLst>
                                        </p:cTn>
                                        <p:tgtEl>
                                          <p:spTgt spid="1026"/>
                                        </p:tgtEl>
                                        <p:attrNameLst>
                                          <p:attrName>style.visibility</p:attrName>
                                        </p:attrNameLst>
                                      </p:cBhvr>
                                      <p:to>
                                        <p:strVal val="visible"/>
                                      </p:to>
                                    </p:set>
                                    <p:animEffect transition="in" filter="fade">
                                      <p:cBhvr>
                                        <p:cTn id="12" dur="2000"/>
                                        <p:tgtEl>
                                          <p:spTgt spid="1026"/>
                                        </p:tgtEl>
                                      </p:cBhvr>
                                    </p:animEffect>
                                  </p:childTnLst>
                                </p:cTn>
                              </p:par>
                            </p:childTnLst>
                          </p:cTn>
                        </p:par>
                        <p:par>
                          <p:cTn id="13" fill="hold">
                            <p:stCondLst>
                              <p:cond delay="2500"/>
                            </p:stCondLst>
                            <p:childTnLst>
                              <p:par>
                                <p:cTn id="14" presetID="2" presetClass="entr" presetSubtype="4" fill="hold" grpId="0" nodeType="afterEffect">
                                  <p:stCondLst>
                                    <p:cond delay="0"/>
                                  </p:stCondLst>
                                  <p:childTnLst>
                                    <p:set>
                                      <p:cBhvr>
                                        <p:cTn id="15" dur="1" fill="hold">
                                          <p:stCondLst>
                                            <p:cond delay="0"/>
                                          </p:stCondLst>
                                        </p:cTn>
                                        <p:tgtEl>
                                          <p:spTgt spid="5">
                                            <p:txEl>
                                              <p:pRg st="0" end="0"/>
                                            </p:txEl>
                                          </p:spTgt>
                                        </p:tgtEl>
                                        <p:attrNameLst>
                                          <p:attrName>style.visibility</p:attrName>
                                        </p:attrNameLst>
                                      </p:cBhvr>
                                      <p:to>
                                        <p:strVal val="visible"/>
                                      </p:to>
                                    </p:set>
                                    <p:anim calcmode="lin" valueType="num">
                                      <p:cBhvr additive="base">
                                        <p:cTn id="16"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17"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par>
                          <p:cTn id="18" fill="hold">
                            <p:stCondLst>
                              <p:cond delay="3000"/>
                            </p:stCondLst>
                            <p:childTnLst>
                              <p:par>
                                <p:cTn id="19" presetID="2" presetClass="entr" presetSubtype="4" fill="hold" grpId="0" nodeType="afterEffect">
                                  <p:stCondLst>
                                    <p:cond delay="0"/>
                                  </p:stCondLst>
                                  <p:childTnLst>
                                    <p:set>
                                      <p:cBhvr>
                                        <p:cTn id="20" dur="1" fill="hold">
                                          <p:stCondLst>
                                            <p:cond delay="0"/>
                                          </p:stCondLst>
                                        </p:cTn>
                                        <p:tgtEl>
                                          <p:spTgt spid="5">
                                            <p:txEl>
                                              <p:pRg st="1" end="1"/>
                                            </p:txEl>
                                          </p:spTgt>
                                        </p:tgtEl>
                                        <p:attrNameLst>
                                          <p:attrName>style.visibility</p:attrName>
                                        </p:attrNameLst>
                                      </p:cBhvr>
                                      <p:to>
                                        <p:strVal val="visible"/>
                                      </p:to>
                                    </p:set>
                                    <p:anim calcmode="lin" valueType="num">
                                      <p:cBhvr additive="base">
                                        <p:cTn id="21"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5">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uiExpand="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143000"/>
          </a:xfrm>
        </p:spPr>
        <p:txBody>
          <a:bodyPr/>
          <a:lstStyle/>
          <a:p>
            <a:r>
              <a:rPr lang="lv-LV" sz="4000" b="1" dirty="0" smtClean="0"/>
              <a:t>Kāpēc Jēzus neiejaucas?</a:t>
            </a:r>
            <a:endParaRPr lang="lv-LV" sz="4000" b="1" dirty="0"/>
          </a:p>
        </p:txBody>
      </p:sp>
      <p:sp>
        <p:nvSpPr>
          <p:cNvPr id="4" name="Slide Number Placeholder 3"/>
          <p:cNvSpPr>
            <a:spLocks noGrp="1"/>
          </p:cNvSpPr>
          <p:nvPr>
            <p:ph type="sldNum" sz="quarter" idx="12"/>
          </p:nvPr>
        </p:nvSpPr>
        <p:spPr/>
        <p:txBody>
          <a:bodyPr/>
          <a:lstStyle/>
          <a:p>
            <a:pPr>
              <a:defRPr/>
            </a:pPr>
            <a:fld id="{AFC9EF16-BB04-4915-8DCF-81D327E7EEF0}" type="slidenum">
              <a:rPr lang="lv-LV" smtClean="0"/>
              <a:pPr>
                <a:defRPr/>
              </a:pPr>
              <a:t>9</a:t>
            </a:fld>
            <a:endParaRPr lang="lv-LV" dirty="0"/>
          </a:p>
        </p:txBody>
      </p:sp>
      <p:sp>
        <p:nvSpPr>
          <p:cNvPr id="5" name="Content Placeholder 2"/>
          <p:cNvSpPr>
            <a:spLocks noGrp="1"/>
          </p:cNvSpPr>
          <p:nvPr>
            <p:ph idx="1"/>
          </p:nvPr>
        </p:nvSpPr>
        <p:spPr>
          <a:xfrm>
            <a:off x="0" y="908720"/>
            <a:ext cx="9144000" cy="4525963"/>
          </a:xfrm>
        </p:spPr>
        <p:txBody>
          <a:bodyPr/>
          <a:lstStyle/>
          <a:p>
            <a:pPr marL="144000" indent="-144000">
              <a:spcBef>
                <a:spcPts val="300"/>
              </a:spcBef>
              <a:buNone/>
            </a:pPr>
            <a:r>
              <a:rPr lang="lv-LV" sz="2700" dirty="0" smtClean="0"/>
              <a:t>“</a:t>
            </a:r>
            <a:r>
              <a:rPr lang="lv-LV" sz="2700" i="1" dirty="0" smtClean="0"/>
              <a:t>Tad kāds no ļaužu pulka sacīja Jēzum: "Mācītāj, saki manam brālim, lai viņš dalās ar mani mantojumā.“ 14 Bet Viņš tam atbildēja: "Cilvēk, kas Mani iecēlis jums par tiesnesi vai mantas dalītāju?“ 15 Un Viņš tiem sacīja: "</a:t>
            </a:r>
            <a:r>
              <a:rPr lang="lv-LV" sz="2700" i="1" dirty="0" err="1" smtClean="0"/>
              <a:t>Uzmanait</a:t>
            </a:r>
            <a:r>
              <a:rPr lang="lv-LV" sz="2700" i="1" dirty="0" smtClean="0"/>
              <a:t> un </a:t>
            </a:r>
            <a:r>
              <a:rPr lang="lv-LV" sz="2700" i="1" dirty="0" err="1" smtClean="0"/>
              <a:t>sargaities</a:t>
            </a:r>
            <a:r>
              <a:rPr lang="lv-LV" sz="2700" i="1" dirty="0" smtClean="0"/>
              <a:t> no mantkārības, jo neviens nedzīvo no tam, ka viņam ir daudz mantas.“ </a:t>
            </a:r>
            <a:r>
              <a:rPr lang="lv-LV" sz="2700" dirty="0" smtClean="0"/>
              <a:t>(Lk.12:13-15)</a:t>
            </a:r>
          </a:p>
          <a:p>
            <a:pPr marL="144000" indent="-144000">
              <a:spcBef>
                <a:spcPts val="300"/>
              </a:spcBef>
              <a:buNone/>
            </a:pPr>
            <a:r>
              <a:rPr lang="lv-LV" sz="2800" b="1" dirty="0" smtClean="0"/>
              <a:t>Jēzus nav nācis</a:t>
            </a:r>
            <a:r>
              <a:rPr lang="lv-LV" sz="2800" dirty="0" smtClean="0"/>
              <a:t>, lai </a:t>
            </a:r>
            <a:r>
              <a:rPr lang="lv-LV" sz="2800" b="1" dirty="0" smtClean="0"/>
              <a:t>iztiesātu cilvēcīgus konfliktus</a:t>
            </a:r>
            <a:r>
              <a:rPr lang="lv-LV" sz="2800" dirty="0" smtClean="0"/>
              <a:t>.</a:t>
            </a:r>
          </a:p>
          <a:p>
            <a:pPr marL="144000" indent="-144000">
              <a:spcBef>
                <a:spcPts val="300"/>
              </a:spcBef>
              <a:buNone/>
            </a:pPr>
            <a:r>
              <a:rPr lang="lv-LV" sz="2800" b="1" dirty="0" smtClean="0"/>
              <a:t>Jēzus brīdina no mantkārības</a:t>
            </a:r>
            <a:r>
              <a:rPr lang="lv-LV" sz="2800" dirty="0" smtClean="0"/>
              <a:t>!</a:t>
            </a:r>
          </a:p>
          <a:p>
            <a:pPr marL="144000" indent="-144000">
              <a:spcBef>
                <a:spcPts val="300"/>
              </a:spcBef>
              <a:buNone/>
            </a:pPr>
            <a:r>
              <a:rPr lang="lv-LV" sz="2800" dirty="0" smtClean="0"/>
              <a:t>Jēzum ir </a:t>
            </a:r>
            <a:r>
              <a:rPr lang="lv-LV" sz="2800" b="1" dirty="0" smtClean="0"/>
              <a:t>cits</a:t>
            </a:r>
            <a:r>
              <a:rPr lang="lv-LV" sz="2800" dirty="0" smtClean="0"/>
              <a:t> </a:t>
            </a:r>
            <a:r>
              <a:rPr lang="lv-LV" sz="2800" b="1" dirty="0" smtClean="0"/>
              <a:t>iemesls</a:t>
            </a:r>
            <a:r>
              <a:rPr lang="lv-LV" sz="2800" dirty="0" smtClean="0"/>
              <a:t>, kamdēļ </a:t>
            </a:r>
            <a:r>
              <a:rPr lang="lv-LV" sz="2800" b="1" dirty="0" smtClean="0"/>
              <a:t>Viņš nācis</a:t>
            </a:r>
            <a:r>
              <a:rPr lang="lv-LV" sz="2800" dirty="0" smtClean="0"/>
              <a:t>:</a:t>
            </a:r>
          </a:p>
          <a:p>
            <a:pPr marL="144000" indent="-144000">
              <a:spcBef>
                <a:spcPts val="300"/>
              </a:spcBef>
              <a:buNone/>
            </a:pPr>
            <a:r>
              <a:rPr lang="lv-LV" dirty="0" smtClean="0"/>
              <a:t>“</a:t>
            </a:r>
            <a:r>
              <a:rPr lang="lv-LV" i="1" dirty="0" smtClean="0"/>
              <a:t>Jo Cilvēka Dēls ir nācis meklēt un glābt pazudušo</a:t>
            </a:r>
            <a:r>
              <a:rPr lang="lv-LV" dirty="0" smtClean="0"/>
              <a:t>.” (Lk.19:10)</a:t>
            </a:r>
            <a:endParaRPr lang="lv-LV" dirty="0"/>
          </a:p>
        </p:txBody>
      </p:sp>
      <p:pic>
        <p:nvPicPr>
          <p:cNvPr id="30722" name="Picture 2" descr="Billy Graham Daily Devotion: Jesus is Coming"/>
          <p:cNvPicPr>
            <a:picLocks noChangeAspect="1" noChangeArrowheads="1"/>
          </p:cNvPicPr>
          <p:nvPr/>
        </p:nvPicPr>
        <p:blipFill>
          <a:blip r:embed="rId2" cstate="print"/>
          <a:srcRect/>
          <a:stretch>
            <a:fillRect/>
          </a:stretch>
        </p:blipFill>
        <p:spPr bwMode="auto">
          <a:xfrm>
            <a:off x="4211960" y="5301208"/>
            <a:ext cx="3960440" cy="1556792"/>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30722"/>
                                        </p:tgtEl>
                                        <p:attrNameLst>
                                          <p:attrName>style.visibility</p:attrName>
                                        </p:attrNameLst>
                                      </p:cBhvr>
                                      <p:to>
                                        <p:strVal val="visible"/>
                                      </p:to>
                                    </p:set>
                                    <p:animEffect transition="in" filter="fade">
                                      <p:cBhvr>
                                        <p:cTn id="11" dur="2000"/>
                                        <p:tgtEl>
                                          <p:spTgt spid="30722"/>
                                        </p:tgtEl>
                                      </p:cBhvr>
                                    </p:animEffect>
                                  </p:childTnLst>
                                </p:cTn>
                              </p:par>
                            </p:childTnLst>
                          </p:cTn>
                        </p:par>
                        <p:par>
                          <p:cTn id="12" fill="hold">
                            <p:stCondLst>
                              <p:cond delay="2000"/>
                            </p:stCondLst>
                            <p:childTnLst>
                              <p:par>
                                <p:cTn id="13" presetID="2" presetClass="entr" presetSubtype="4" fill="hold" grpId="0" nodeType="afterEffect">
                                  <p:stCondLst>
                                    <p:cond delay="0"/>
                                  </p:stCondLst>
                                  <p:childTnLst>
                                    <p:set>
                                      <p:cBhvr>
                                        <p:cTn id="14" dur="1" fill="hold">
                                          <p:stCondLst>
                                            <p:cond delay="0"/>
                                          </p:stCondLst>
                                        </p:cTn>
                                        <p:tgtEl>
                                          <p:spTgt spid="5">
                                            <p:txEl>
                                              <p:pRg st="0" end="0"/>
                                            </p:txEl>
                                          </p:spTgt>
                                        </p:tgtEl>
                                        <p:attrNameLst>
                                          <p:attrName>style.visibility</p:attrName>
                                        </p:attrNameLst>
                                      </p:cBhvr>
                                      <p:to>
                                        <p:strVal val="visible"/>
                                      </p:to>
                                    </p:set>
                                    <p:anim calcmode="lin" valueType="num">
                                      <p:cBhvr additive="base">
                                        <p:cTn id="15"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grpId="0" nodeType="afterEffect">
                                  <p:stCondLst>
                                    <p:cond delay="0"/>
                                  </p:stCondLst>
                                  <p:childTnLst>
                                    <p:set>
                                      <p:cBhvr>
                                        <p:cTn id="19" dur="1" fill="hold">
                                          <p:stCondLst>
                                            <p:cond delay="0"/>
                                          </p:stCondLst>
                                        </p:cTn>
                                        <p:tgtEl>
                                          <p:spTgt spid="5">
                                            <p:txEl>
                                              <p:pRg st="1" end="1"/>
                                            </p:txEl>
                                          </p:spTgt>
                                        </p:tgtEl>
                                        <p:attrNameLst>
                                          <p:attrName>style.visibility</p:attrName>
                                        </p:attrNameLst>
                                      </p:cBhvr>
                                      <p:to>
                                        <p:strVal val="visible"/>
                                      </p:to>
                                    </p:set>
                                    <p:anim calcmode="lin" valueType="num">
                                      <p:cBhvr additive="base">
                                        <p:cTn id="20"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5">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grpId="0" nodeType="afterEffect">
                                  <p:stCondLst>
                                    <p:cond delay="0"/>
                                  </p:stCondLst>
                                  <p:childTnLst>
                                    <p:set>
                                      <p:cBhvr>
                                        <p:cTn id="24" dur="1" fill="hold">
                                          <p:stCondLst>
                                            <p:cond delay="0"/>
                                          </p:stCondLst>
                                        </p:cTn>
                                        <p:tgtEl>
                                          <p:spTgt spid="5">
                                            <p:txEl>
                                              <p:pRg st="2" end="2"/>
                                            </p:txEl>
                                          </p:spTgt>
                                        </p:tgtEl>
                                        <p:attrNameLst>
                                          <p:attrName>style.visibility</p:attrName>
                                        </p:attrNameLst>
                                      </p:cBhvr>
                                      <p:to>
                                        <p:strVal val="visible"/>
                                      </p:to>
                                    </p:set>
                                    <p:anim calcmode="lin" valueType="num">
                                      <p:cBhvr additive="base">
                                        <p:cTn id="25"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5">
                                            <p:txEl>
                                              <p:pRg st="2" end="2"/>
                                            </p:txEl>
                                          </p:spTgt>
                                        </p:tgtEl>
                                        <p:attrNameLst>
                                          <p:attrName>ppt_y</p:attrName>
                                        </p:attrNameLst>
                                      </p:cBhvr>
                                      <p:tavLst>
                                        <p:tav tm="0">
                                          <p:val>
                                            <p:strVal val="1+#ppt_h/2"/>
                                          </p:val>
                                        </p:tav>
                                        <p:tav tm="100000">
                                          <p:val>
                                            <p:strVal val="#ppt_y"/>
                                          </p:val>
                                        </p:tav>
                                      </p:tavLst>
                                    </p:anim>
                                  </p:childTnLst>
                                </p:cTn>
                              </p:par>
                            </p:childTnLst>
                          </p:cTn>
                        </p:par>
                        <p:par>
                          <p:cTn id="27" fill="hold">
                            <p:stCondLst>
                              <p:cond delay="3500"/>
                            </p:stCondLst>
                            <p:childTnLst>
                              <p:par>
                                <p:cTn id="28" presetID="2" presetClass="entr" presetSubtype="4" fill="hold" grpId="0" nodeType="afterEffect">
                                  <p:stCondLst>
                                    <p:cond delay="0"/>
                                  </p:stCondLst>
                                  <p:childTnLst>
                                    <p:set>
                                      <p:cBhvr>
                                        <p:cTn id="29" dur="1" fill="hold">
                                          <p:stCondLst>
                                            <p:cond delay="0"/>
                                          </p:stCondLst>
                                        </p:cTn>
                                        <p:tgtEl>
                                          <p:spTgt spid="5">
                                            <p:txEl>
                                              <p:pRg st="3" end="3"/>
                                            </p:txEl>
                                          </p:spTgt>
                                        </p:tgtEl>
                                        <p:attrNameLst>
                                          <p:attrName>style.visibility</p:attrName>
                                        </p:attrNameLst>
                                      </p:cBhvr>
                                      <p:to>
                                        <p:strVal val="visible"/>
                                      </p:to>
                                    </p:set>
                                    <p:anim calcmode="lin" valueType="num">
                                      <p:cBhvr additive="base">
                                        <p:cTn id="30" dur="500" fill="hold"/>
                                        <p:tgtEl>
                                          <p:spTgt spid="5">
                                            <p:txEl>
                                              <p:pRg st="3" end="3"/>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5">
                                            <p:txEl>
                                              <p:pRg st="3" end="3"/>
                                            </p:txEl>
                                          </p:spTgt>
                                        </p:tgtEl>
                                        <p:attrNameLst>
                                          <p:attrName>ppt_y</p:attrName>
                                        </p:attrNameLst>
                                      </p:cBhvr>
                                      <p:tavLst>
                                        <p:tav tm="0">
                                          <p:val>
                                            <p:strVal val="1+#ppt_h/2"/>
                                          </p:val>
                                        </p:tav>
                                        <p:tav tm="100000">
                                          <p:val>
                                            <p:strVal val="#ppt_y"/>
                                          </p:val>
                                        </p:tav>
                                      </p:tavLst>
                                    </p:anim>
                                  </p:childTnLst>
                                </p:cTn>
                              </p:par>
                            </p:childTnLst>
                          </p:cTn>
                        </p:par>
                        <p:par>
                          <p:cTn id="32" fill="hold">
                            <p:stCondLst>
                              <p:cond delay="4000"/>
                            </p:stCondLst>
                            <p:childTnLst>
                              <p:par>
                                <p:cTn id="33" presetID="2" presetClass="entr" presetSubtype="4" fill="hold" grpId="0" nodeType="afterEffect">
                                  <p:stCondLst>
                                    <p:cond delay="0"/>
                                  </p:stCondLst>
                                  <p:childTnLst>
                                    <p:set>
                                      <p:cBhvr>
                                        <p:cTn id="34" dur="1" fill="hold">
                                          <p:stCondLst>
                                            <p:cond delay="0"/>
                                          </p:stCondLst>
                                        </p:cTn>
                                        <p:tgtEl>
                                          <p:spTgt spid="5">
                                            <p:txEl>
                                              <p:pRg st="4" end="4"/>
                                            </p:txEl>
                                          </p:spTgt>
                                        </p:tgtEl>
                                        <p:attrNameLst>
                                          <p:attrName>style.visibility</p:attrName>
                                        </p:attrNameLst>
                                      </p:cBhvr>
                                      <p:to>
                                        <p:strVal val="visible"/>
                                      </p:to>
                                    </p:set>
                                    <p:anim calcmode="lin" valueType="num">
                                      <p:cBhvr additive="base">
                                        <p:cTn id="35" dur="500" fill="hold"/>
                                        <p:tgtEl>
                                          <p:spTgt spid="5">
                                            <p:txEl>
                                              <p:pRg st="4" end="4"/>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5">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uiExpand="1" build="p"/>
    </p:bld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4778</TotalTime>
  <Words>938</Words>
  <Application>Microsoft Office PowerPoint</Application>
  <PresentationFormat>On-screen Show (4:3)</PresentationFormat>
  <Paragraphs>82</Paragraphs>
  <Slides>18</Slides>
  <Notes>0</Notes>
  <HiddenSlides>0</HiddenSlides>
  <MMClips>0</MMClips>
  <ScaleCrop>false</ScaleCrop>
  <HeadingPairs>
    <vt:vector size="4" baseType="variant">
      <vt:variant>
        <vt:lpstr>Theme</vt:lpstr>
      </vt:variant>
      <vt:variant>
        <vt:i4>1</vt:i4>
      </vt:variant>
      <vt:variant>
        <vt:lpstr>Slide Titles</vt:lpstr>
      </vt:variant>
      <vt:variant>
        <vt:i4>18</vt:i4>
      </vt:variant>
    </vt:vector>
  </HeadingPairs>
  <TitlesOfParts>
    <vt:vector size="19" baseType="lpstr">
      <vt:lpstr>Default Design</vt:lpstr>
      <vt:lpstr>Lk.18:31-33 Ciešanas  Par ko? Uz ko?</vt:lpstr>
      <vt:lpstr>Lk.18:31-33 Ciešanas  Par ko? Uz ko?</vt:lpstr>
      <vt:lpstr>Ciešanas - Par ko?</vt:lpstr>
      <vt:lpstr>Ciešanas – par grēkiem</vt:lpstr>
      <vt:lpstr>Bet ne vienmēr mūsu ciešanas ir par mūsu grēkiem...</vt:lpstr>
      <vt:lpstr>Ījaba piemērs</vt:lpstr>
      <vt:lpstr>Kristus Ciešanas</vt:lpstr>
      <vt:lpstr>Jēzus: Pasaulē jums ir bēdas</vt:lpstr>
      <vt:lpstr>Kāpēc Jēzus neiejaucas?</vt:lpstr>
      <vt:lpstr>2 iemesli kāpēc Dievs pieļauj ciešanas: </vt:lpstr>
      <vt:lpstr>Zolitūdes traģēdija</vt:lpstr>
      <vt:lpstr>Izsūtījumu piedzīvojušie liecina:</vt:lpstr>
      <vt:lpstr>Kādi ir šodien cilvēki, kas pārdzīvojuši 2.Pasaules karu</vt:lpstr>
      <vt:lpstr>Kara laukā neticīgo nav</vt:lpstr>
      <vt:lpstr>Kristus Ciešanas</vt:lpstr>
      <vt:lpstr>Kristus Ciešanas</vt:lpstr>
      <vt:lpstr>Kristus Ciešanas</vt:lpstr>
      <vt:lpstr>Un Dieva miers, kas ir augstāks par visu saprašanu lai pasargā jūsu sirdis un jūsu domas. Āmen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Roberts Otomers</dc:title>
  <dc:creator>RobertsO</dc:creator>
  <cp:lastModifiedBy>Rob</cp:lastModifiedBy>
  <cp:revision>113</cp:revision>
  <dcterms:created xsi:type="dcterms:W3CDTF">2010-10-07T14:46:11Z</dcterms:created>
  <dcterms:modified xsi:type="dcterms:W3CDTF">2022-03-12T18:40:19Z</dcterms:modified>
</cp:coreProperties>
</file>