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8" r:id="rId2"/>
    <p:sldId id="313" r:id="rId3"/>
    <p:sldId id="322" r:id="rId4"/>
    <p:sldId id="319" r:id="rId5"/>
    <p:sldId id="325" r:id="rId6"/>
    <p:sldId id="326" r:id="rId7"/>
    <p:sldId id="328" r:id="rId8"/>
    <p:sldId id="329" r:id="rId9"/>
    <p:sldId id="330" r:id="rId10"/>
    <p:sldId id="327" r:id="rId11"/>
    <p:sldId id="323" r:id="rId12"/>
    <p:sldId id="331" r:id="rId13"/>
    <p:sldId id="332" r:id="rId14"/>
    <p:sldId id="335" r:id="rId15"/>
    <p:sldId id="334" r:id="rId16"/>
    <p:sldId id="324" r:id="rId17"/>
    <p:sldId id="336" r:id="rId18"/>
    <p:sldId id="302" r:id="rId19"/>
    <p:sldId id="314" r:id="rId20"/>
    <p:sldId id="337" r:id="rId21"/>
    <p:sldId id="333" r:id="rId22"/>
  </p:sldIdLst>
  <p:sldSz cx="9144000" cy="6858000" type="screen4x3"/>
  <p:notesSz cx="6797675" cy="9926638"/>
  <p:defaultTextStyle>
    <a:defPPr>
      <a:defRPr lang="lv-LV"/>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66"/>
    <a:srgbClr val="FF66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p:scale>
          <a:sx n="70" d="100"/>
          <a:sy n="70" d="100"/>
        </p:scale>
        <p:origin x="-1386" y="-16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0955" tIns="45478" rIns="90955" bIns="45478" numCol="1" anchor="t" anchorCtr="0" compatLnSpc="1">
            <a:prstTxWarp prst="textNoShape">
              <a:avLst/>
            </a:prstTxWarp>
          </a:bodyPr>
          <a:lstStyle>
            <a:lvl1pPr eaLnBrk="0" hangingPunct="0">
              <a:defRPr sz="1200">
                <a:latin typeface="Arial" charset="0"/>
              </a:defRPr>
            </a:lvl1pPr>
          </a:lstStyle>
          <a:p>
            <a:pPr>
              <a:defRPr/>
            </a:pPr>
            <a:endParaRPr lang="lv-LV"/>
          </a:p>
        </p:txBody>
      </p:sp>
      <p:sp>
        <p:nvSpPr>
          <p:cNvPr id="21507" name="Rectangle 3"/>
          <p:cNvSpPr>
            <a:spLocks noGrp="1" noChangeArrowheads="1"/>
          </p:cNvSpPr>
          <p:nvPr>
            <p:ph type="dt" idx="1"/>
          </p:nvPr>
        </p:nvSpPr>
        <p:spPr bwMode="auto">
          <a:xfrm>
            <a:off x="3849688" y="0"/>
            <a:ext cx="2946400" cy="496888"/>
          </a:xfrm>
          <a:prstGeom prst="rect">
            <a:avLst/>
          </a:prstGeom>
          <a:noFill/>
          <a:ln w="9525">
            <a:noFill/>
            <a:miter lim="800000"/>
            <a:headEnd/>
            <a:tailEnd/>
          </a:ln>
          <a:effectLst/>
        </p:spPr>
        <p:txBody>
          <a:bodyPr vert="horz" wrap="square" lIns="90955" tIns="45478" rIns="90955" bIns="45478" numCol="1" anchor="t" anchorCtr="0" compatLnSpc="1">
            <a:prstTxWarp prst="textNoShape">
              <a:avLst/>
            </a:prstTxWarp>
          </a:bodyPr>
          <a:lstStyle>
            <a:lvl1pPr algn="r" eaLnBrk="0" hangingPunct="0">
              <a:defRPr sz="1200">
                <a:latin typeface="Arial" charset="0"/>
              </a:defRPr>
            </a:lvl1pPr>
          </a:lstStyle>
          <a:p>
            <a:pPr>
              <a:defRPr/>
            </a:pPr>
            <a:fld id="{13D50389-CDF8-4445-A822-559566E286CA}" type="datetimeFigureOut">
              <a:rPr lang="lv-LV"/>
              <a:pPr>
                <a:defRPr/>
              </a:pPr>
              <a:t>22.12.2021</a:t>
            </a:fld>
            <a:endParaRPr lang="lv-LV"/>
          </a:p>
        </p:txBody>
      </p:sp>
      <p:sp>
        <p:nvSpPr>
          <p:cNvPr id="10244" name="Rectangle 4"/>
          <p:cNvSpPr>
            <a:spLocks noGrp="1" noRot="1" noChangeAspect="1" noChangeArrowheads="1" noTextEdit="1"/>
          </p:cNvSpPr>
          <p:nvPr>
            <p:ph type="sldImg" idx="2"/>
          </p:nvPr>
        </p:nvSpPr>
        <p:spPr bwMode="auto">
          <a:xfrm>
            <a:off x="917575" y="744538"/>
            <a:ext cx="4962525" cy="3721100"/>
          </a:xfrm>
          <a:prstGeom prst="rect">
            <a:avLst/>
          </a:prstGeom>
          <a:noFill/>
          <a:ln w="9525">
            <a:solidFill>
              <a:srgbClr val="000000"/>
            </a:solidFill>
            <a:miter lim="800000"/>
            <a:headEnd/>
            <a:tailEnd/>
          </a:ln>
        </p:spPr>
      </p:sp>
      <p:sp>
        <p:nvSpPr>
          <p:cNvPr id="21509" name="Rectangle 5"/>
          <p:cNvSpPr>
            <a:spLocks noGrp="1" noChangeArrowheads="1"/>
          </p:cNvSpPr>
          <p:nvPr>
            <p:ph type="body" sz="quarter" idx="3"/>
          </p:nvPr>
        </p:nvSpPr>
        <p:spPr bwMode="auto">
          <a:xfrm>
            <a:off x="679450" y="4713288"/>
            <a:ext cx="5438775" cy="4468812"/>
          </a:xfrm>
          <a:prstGeom prst="rect">
            <a:avLst/>
          </a:prstGeom>
          <a:noFill/>
          <a:ln w="9525">
            <a:noFill/>
            <a:miter lim="800000"/>
            <a:headEnd/>
            <a:tailEnd/>
          </a:ln>
          <a:effectLst/>
        </p:spPr>
        <p:txBody>
          <a:bodyPr vert="horz" wrap="square" lIns="90955" tIns="45478" rIns="90955" bIns="45478" numCol="1" anchor="t" anchorCtr="0" compatLnSpc="1">
            <a:prstTxWarp prst="textNoShape">
              <a:avLst/>
            </a:prstTxWarp>
          </a:bodyPr>
          <a:lstStyle/>
          <a:p>
            <a:pPr lvl="0"/>
            <a:r>
              <a:rPr lang="lv-LV" noProof="0" smtClean="0"/>
              <a:t>Click to edit Master text styles</a:t>
            </a:r>
          </a:p>
          <a:p>
            <a:pPr lvl="1"/>
            <a:r>
              <a:rPr lang="lv-LV" noProof="0" smtClean="0"/>
              <a:t>Second level</a:t>
            </a:r>
          </a:p>
          <a:p>
            <a:pPr lvl="2"/>
            <a:r>
              <a:rPr lang="lv-LV" noProof="0" smtClean="0"/>
              <a:t>Third level</a:t>
            </a:r>
          </a:p>
          <a:p>
            <a:pPr lvl="3"/>
            <a:r>
              <a:rPr lang="lv-LV" noProof="0" smtClean="0"/>
              <a:t>Fourth level</a:t>
            </a:r>
          </a:p>
          <a:p>
            <a:pPr lvl="4"/>
            <a:r>
              <a:rPr lang="lv-LV" noProof="0" smtClean="0"/>
              <a:t>Fifth level</a:t>
            </a:r>
          </a:p>
        </p:txBody>
      </p:sp>
      <p:sp>
        <p:nvSpPr>
          <p:cNvPr id="21510" name="Rectangle 6"/>
          <p:cNvSpPr>
            <a:spLocks noGrp="1" noChangeArrowheads="1"/>
          </p:cNvSpPr>
          <p:nvPr>
            <p:ph type="ftr" sz="quarter" idx="4"/>
          </p:nvPr>
        </p:nvSpPr>
        <p:spPr bwMode="auto">
          <a:xfrm>
            <a:off x="0" y="9428163"/>
            <a:ext cx="2946400" cy="496887"/>
          </a:xfrm>
          <a:prstGeom prst="rect">
            <a:avLst/>
          </a:prstGeom>
          <a:noFill/>
          <a:ln w="9525">
            <a:noFill/>
            <a:miter lim="800000"/>
            <a:headEnd/>
            <a:tailEnd/>
          </a:ln>
          <a:effectLst/>
        </p:spPr>
        <p:txBody>
          <a:bodyPr vert="horz" wrap="square" lIns="90955" tIns="45478" rIns="90955" bIns="45478" numCol="1" anchor="b" anchorCtr="0" compatLnSpc="1">
            <a:prstTxWarp prst="textNoShape">
              <a:avLst/>
            </a:prstTxWarp>
          </a:bodyPr>
          <a:lstStyle>
            <a:lvl1pPr eaLnBrk="0" hangingPunct="0">
              <a:defRPr sz="1200">
                <a:latin typeface="Arial" charset="0"/>
              </a:defRPr>
            </a:lvl1pPr>
          </a:lstStyle>
          <a:p>
            <a:pPr>
              <a:defRPr/>
            </a:pPr>
            <a:endParaRPr lang="lv-LV"/>
          </a:p>
        </p:txBody>
      </p:sp>
      <p:sp>
        <p:nvSpPr>
          <p:cNvPr id="21511" name="Rectangle 7"/>
          <p:cNvSpPr>
            <a:spLocks noGrp="1" noChangeArrowheads="1"/>
          </p:cNvSpPr>
          <p:nvPr>
            <p:ph type="sldNum" sz="quarter" idx="5"/>
          </p:nvPr>
        </p:nvSpPr>
        <p:spPr bwMode="auto">
          <a:xfrm>
            <a:off x="3849688" y="9428163"/>
            <a:ext cx="2946400" cy="496887"/>
          </a:xfrm>
          <a:prstGeom prst="rect">
            <a:avLst/>
          </a:prstGeom>
          <a:noFill/>
          <a:ln w="9525">
            <a:noFill/>
            <a:miter lim="800000"/>
            <a:headEnd/>
            <a:tailEnd/>
          </a:ln>
          <a:effectLst/>
        </p:spPr>
        <p:txBody>
          <a:bodyPr vert="horz" wrap="square" lIns="90955" tIns="45478" rIns="90955" bIns="45478" numCol="1" anchor="b" anchorCtr="0" compatLnSpc="1">
            <a:prstTxWarp prst="textNoShape">
              <a:avLst/>
            </a:prstTxWarp>
          </a:bodyPr>
          <a:lstStyle>
            <a:lvl1pPr algn="r" eaLnBrk="0" hangingPunct="0">
              <a:defRPr sz="1200">
                <a:latin typeface="Arial" charset="0"/>
              </a:defRPr>
            </a:lvl1pPr>
          </a:lstStyle>
          <a:p>
            <a:pPr>
              <a:defRPr/>
            </a:pPr>
            <a:fld id="{4AB7D281-2749-42E5-BD18-1B107A0CB1C9}" type="slidenum">
              <a:rPr lang="lv-LV"/>
              <a:pPr>
                <a:defRPr/>
              </a:pPr>
              <a:t>‹#›</a:t>
            </a:fld>
            <a:endParaRPr lang="lv-LV"/>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lv-LV"/>
          </a:p>
        </p:txBody>
      </p:sp>
      <p:sp>
        <p:nvSpPr>
          <p:cNvPr id="5" name="Rectangle 5"/>
          <p:cNvSpPr>
            <a:spLocks noGrp="1" noChangeArrowheads="1"/>
          </p:cNvSpPr>
          <p:nvPr>
            <p:ph type="ftr" sz="quarter" idx="11"/>
          </p:nvPr>
        </p:nvSpPr>
        <p:spPr>
          <a:ln/>
        </p:spPr>
        <p:txBody>
          <a:bodyPr/>
          <a:lstStyle>
            <a:lvl1pPr>
              <a:defRPr/>
            </a:lvl1pPr>
          </a:lstStyle>
          <a:p>
            <a:pPr>
              <a:defRPr/>
            </a:pPr>
            <a:endParaRPr lang="lv-LV"/>
          </a:p>
        </p:txBody>
      </p:sp>
      <p:sp>
        <p:nvSpPr>
          <p:cNvPr id="6" name="Rectangle 6"/>
          <p:cNvSpPr>
            <a:spLocks noGrp="1" noChangeArrowheads="1"/>
          </p:cNvSpPr>
          <p:nvPr>
            <p:ph type="sldNum" sz="quarter" idx="12"/>
          </p:nvPr>
        </p:nvSpPr>
        <p:spPr>
          <a:ln/>
        </p:spPr>
        <p:txBody>
          <a:bodyPr/>
          <a:lstStyle>
            <a:lvl1pPr>
              <a:defRPr/>
            </a:lvl1pPr>
          </a:lstStyle>
          <a:p>
            <a:pPr>
              <a:defRPr/>
            </a:pPr>
            <a:fld id="{45A6464F-4763-40D9-99D2-A5B49EE543D7}" type="slidenum">
              <a:rPr lang="lv-LV"/>
              <a:pPr>
                <a:defRPr/>
              </a:pPr>
              <a:t>‹#›</a:t>
            </a:fld>
            <a:endParaRPr lang="lv-LV"/>
          </a:p>
        </p:txBody>
      </p:sp>
    </p:spTree>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lv-LV"/>
          </a:p>
        </p:txBody>
      </p:sp>
      <p:sp>
        <p:nvSpPr>
          <p:cNvPr id="5" name="Rectangle 5"/>
          <p:cNvSpPr>
            <a:spLocks noGrp="1" noChangeArrowheads="1"/>
          </p:cNvSpPr>
          <p:nvPr>
            <p:ph type="ftr" sz="quarter" idx="11"/>
          </p:nvPr>
        </p:nvSpPr>
        <p:spPr>
          <a:ln/>
        </p:spPr>
        <p:txBody>
          <a:bodyPr/>
          <a:lstStyle>
            <a:lvl1pPr>
              <a:defRPr/>
            </a:lvl1pPr>
          </a:lstStyle>
          <a:p>
            <a:pPr>
              <a:defRPr/>
            </a:pPr>
            <a:endParaRPr lang="lv-LV"/>
          </a:p>
        </p:txBody>
      </p:sp>
      <p:sp>
        <p:nvSpPr>
          <p:cNvPr id="6" name="Rectangle 6"/>
          <p:cNvSpPr>
            <a:spLocks noGrp="1" noChangeArrowheads="1"/>
          </p:cNvSpPr>
          <p:nvPr>
            <p:ph type="sldNum" sz="quarter" idx="12"/>
          </p:nvPr>
        </p:nvSpPr>
        <p:spPr>
          <a:ln/>
        </p:spPr>
        <p:txBody>
          <a:bodyPr/>
          <a:lstStyle>
            <a:lvl1pPr>
              <a:defRPr/>
            </a:lvl1pPr>
          </a:lstStyle>
          <a:p>
            <a:pPr>
              <a:defRPr/>
            </a:pPr>
            <a:fld id="{F7BDA653-5216-4C49-9D44-FBE08EA94EEE}" type="slidenum">
              <a:rPr lang="lv-LV"/>
              <a:pPr>
                <a:defRPr/>
              </a:pPr>
              <a:t>‹#›</a:t>
            </a:fld>
            <a:endParaRPr lang="lv-LV"/>
          </a:p>
        </p:txBody>
      </p:sp>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lv-LV"/>
          </a:p>
        </p:txBody>
      </p:sp>
      <p:sp>
        <p:nvSpPr>
          <p:cNvPr id="5" name="Rectangle 5"/>
          <p:cNvSpPr>
            <a:spLocks noGrp="1" noChangeArrowheads="1"/>
          </p:cNvSpPr>
          <p:nvPr>
            <p:ph type="ftr" sz="quarter" idx="11"/>
          </p:nvPr>
        </p:nvSpPr>
        <p:spPr>
          <a:ln/>
        </p:spPr>
        <p:txBody>
          <a:bodyPr/>
          <a:lstStyle>
            <a:lvl1pPr>
              <a:defRPr/>
            </a:lvl1pPr>
          </a:lstStyle>
          <a:p>
            <a:pPr>
              <a:defRPr/>
            </a:pPr>
            <a:endParaRPr lang="lv-LV"/>
          </a:p>
        </p:txBody>
      </p:sp>
      <p:sp>
        <p:nvSpPr>
          <p:cNvPr id="6" name="Rectangle 6"/>
          <p:cNvSpPr>
            <a:spLocks noGrp="1" noChangeArrowheads="1"/>
          </p:cNvSpPr>
          <p:nvPr>
            <p:ph type="sldNum" sz="quarter" idx="12"/>
          </p:nvPr>
        </p:nvSpPr>
        <p:spPr>
          <a:ln/>
        </p:spPr>
        <p:txBody>
          <a:bodyPr/>
          <a:lstStyle>
            <a:lvl1pPr>
              <a:defRPr/>
            </a:lvl1pPr>
          </a:lstStyle>
          <a:p>
            <a:pPr>
              <a:defRPr/>
            </a:pPr>
            <a:fld id="{13E4FC1B-2655-4143-870E-B0D0C21F0750}" type="slidenum">
              <a:rPr lang="lv-LV"/>
              <a:pPr>
                <a:defRPr/>
              </a:pPr>
              <a:t>‹#›</a:t>
            </a:fld>
            <a:endParaRPr lang="lv-LV"/>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lv-LV"/>
          </a:p>
        </p:txBody>
      </p:sp>
      <p:sp>
        <p:nvSpPr>
          <p:cNvPr id="5" name="Rectangle 5"/>
          <p:cNvSpPr>
            <a:spLocks noGrp="1" noChangeArrowheads="1"/>
          </p:cNvSpPr>
          <p:nvPr>
            <p:ph type="ftr" sz="quarter" idx="11"/>
          </p:nvPr>
        </p:nvSpPr>
        <p:spPr>
          <a:ln/>
        </p:spPr>
        <p:txBody>
          <a:bodyPr/>
          <a:lstStyle>
            <a:lvl1pPr>
              <a:defRPr/>
            </a:lvl1pPr>
          </a:lstStyle>
          <a:p>
            <a:pPr>
              <a:defRPr/>
            </a:pPr>
            <a:endParaRPr lang="lv-LV"/>
          </a:p>
        </p:txBody>
      </p:sp>
      <p:sp>
        <p:nvSpPr>
          <p:cNvPr id="6" name="Rectangle 6"/>
          <p:cNvSpPr>
            <a:spLocks noGrp="1" noChangeArrowheads="1"/>
          </p:cNvSpPr>
          <p:nvPr>
            <p:ph type="sldNum" sz="quarter" idx="12"/>
          </p:nvPr>
        </p:nvSpPr>
        <p:spPr>
          <a:ln/>
        </p:spPr>
        <p:txBody>
          <a:bodyPr/>
          <a:lstStyle>
            <a:lvl1pPr>
              <a:defRPr/>
            </a:lvl1pPr>
          </a:lstStyle>
          <a:p>
            <a:pPr>
              <a:defRPr/>
            </a:pPr>
            <a:fld id="{7BD7D3C0-7812-434A-8496-CCF0FF7B0DE6}" type="slidenum">
              <a:rPr lang="lv-LV"/>
              <a:pPr>
                <a:defRPr/>
              </a:pPr>
              <a:t>‹#›</a:t>
            </a:fld>
            <a:endParaRPr lang="lv-LV"/>
          </a:p>
        </p:txBody>
      </p:sp>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lv-LV"/>
          </a:p>
        </p:txBody>
      </p:sp>
      <p:sp>
        <p:nvSpPr>
          <p:cNvPr id="5" name="Rectangle 5"/>
          <p:cNvSpPr>
            <a:spLocks noGrp="1" noChangeArrowheads="1"/>
          </p:cNvSpPr>
          <p:nvPr>
            <p:ph type="ftr" sz="quarter" idx="11"/>
          </p:nvPr>
        </p:nvSpPr>
        <p:spPr>
          <a:ln/>
        </p:spPr>
        <p:txBody>
          <a:bodyPr/>
          <a:lstStyle>
            <a:lvl1pPr>
              <a:defRPr/>
            </a:lvl1pPr>
          </a:lstStyle>
          <a:p>
            <a:pPr>
              <a:defRPr/>
            </a:pPr>
            <a:endParaRPr lang="lv-LV"/>
          </a:p>
        </p:txBody>
      </p:sp>
      <p:sp>
        <p:nvSpPr>
          <p:cNvPr id="6" name="Rectangle 6"/>
          <p:cNvSpPr>
            <a:spLocks noGrp="1" noChangeArrowheads="1"/>
          </p:cNvSpPr>
          <p:nvPr>
            <p:ph type="sldNum" sz="quarter" idx="12"/>
          </p:nvPr>
        </p:nvSpPr>
        <p:spPr>
          <a:ln/>
        </p:spPr>
        <p:txBody>
          <a:bodyPr/>
          <a:lstStyle>
            <a:lvl1pPr>
              <a:defRPr/>
            </a:lvl1pPr>
          </a:lstStyle>
          <a:p>
            <a:pPr>
              <a:defRPr/>
            </a:pPr>
            <a:fld id="{8AAD7731-D036-4BEF-B44B-C2A47BADF1EE}" type="slidenum">
              <a:rPr lang="lv-LV"/>
              <a:pPr>
                <a:defRPr/>
              </a:pPr>
              <a:t>‹#›</a:t>
            </a:fld>
            <a:endParaRPr lang="lv-LV"/>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lv-LV"/>
          </a:p>
        </p:txBody>
      </p:sp>
      <p:sp>
        <p:nvSpPr>
          <p:cNvPr id="6" name="Rectangle 5"/>
          <p:cNvSpPr>
            <a:spLocks noGrp="1" noChangeArrowheads="1"/>
          </p:cNvSpPr>
          <p:nvPr>
            <p:ph type="ftr" sz="quarter" idx="11"/>
          </p:nvPr>
        </p:nvSpPr>
        <p:spPr>
          <a:ln/>
        </p:spPr>
        <p:txBody>
          <a:bodyPr/>
          <a:lstStyle>
            <a:lvl1pPr>
              <a:defRPr/>
            </a:lvl1pPr>
          </a:lstStyle>
          <a:p>
            <a:pPr>
              <a:defRPr/>
            </a:pPr>
            <a:endParaRPr lang="lv-LV"/>
          </a:p>
        </p:txBody>
      </p:sp>
      <p:sp>
        <p:nvSpPr>
          <p:cNvPr id="7" name="Rectangle 6"/>
          <p:cNvSpPr>
            <a:spLocks noGrp="1" noChangeArrowheads="1"/>
          </p:cNvSpPr>
          <p:nvPr>
            <p:ph type="sldNum" sz="quarter" idx="12"/>
          </p:nvPr>
        </p:nvSpPr>
        <p:spPr>
          <a:ln/>
        </p:spPr>
        <p:txBody>
          <a:bodyPr/>
          <a:lstStyle>
            <a:lvl1pPr>
              <a:defRPr/>
            </a:lvl1pPr>
          </a:lstStyle>
          <a:p>
            <a:pPr>
              <a:defRPr/>
            </a:pPr>
            <a:fld id="{75CB30D4-0ADD-4949-BA6A-A56373657627}" type="slidenum">
              <a:rPr lang="lv-LV"/>
              <a:pPr>
                <a:defRPr/>
              </a:pPr>
              <a:t>‹#›</a:t>
            </a:fld>
            <a:endParaRPr lang="lv-LV"/>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lv-LV"/>
          </a:p>
        </p:txBody>
      </p:sp>
      <p:sp>
        <p:nvSpPr>
          <p:cNvPr id="8" name="Rectangle 5"/>
          <p:cNvSpPr>
            <a:spLocks noGrp="1" noChangeArrowheads="1"/>
          </p:cNvSpPr>
          <p:nvPr>
            <p:ph type="ftr" sz="quarter" idx="11"/>
          </p:nvPr>
        </p:nvSpPr>
        <p:spPr>
          <a:ln/>
        </p:spPr>
        <p:txBody>
          <a:bodyPr/>
          <a:lstStyle>
            <a:lvl1pPr>
              <a:defRPr/>
            </a:lvl1pPr>
          </a:lstStyle>
          <a:p>
            <a:pPr>
              <a:defRPr/>
            </a:pPr>
            <a:endParaRPr lang="lv-LV"/>
          </a:p>
        </p:txBody>
      </p:sp>
      <p:sp>
        <p:nvSpPr>
          <p:cNvPr id="9" name="Rectangle 6"/>
          <p:cNvSpPr>
            <a:spLocks noGrp="1" noChangeArrowheads="1"/>
          </p:cNvSpPr>
          <p:nvPr>
            <p:ph type="sldNum" sz="quarter" idx="12"/>
          </p:nvPr>
        </p:nvSpPr>
        <p:spPr>
          <a:ln/>
        </p:spPr>
        <p:txBody>
          <a:bodyPr/>
          <a:lstStyle>
            <a:lvl1pPr>
              <a:defRPr/>
            </a:lvl1pPr>
          </a:lstStyle>
          <a:p>
            <a:pPr>
              <a:defRPr/>
            </a:pPr>
            <a:fld id="{F9A6C00D-CCB6-46AA-951F-BEE59946BF34}" type="slidenum">
              <a:rPr lang="lv-LV"/>
              <a:pPr>
                <a:defRPr/>
              </a:pPr>
              <a:t>‹#›</a:t>
            </a:fld>
            <a:endParaRPr lang="lv-LV"/>
          </a:p>
        </p:txBody>
      </p: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lv-LV"/>
          </a:p>
        </p:txBody>
      </p:sp>
      <p:sp>
        <p:nvSpPr>
          <p:cNvPr id="4" name="Rectangle 5"/>
          <p:cNvSpPr>
            <a:spLocks noGrp="1" noChangeArrowheads="1"/>
          </p:cNvSpPr>
          <p:nvPr>
            <p:ph type="ftr" sz="quarter" idx="11"/>
          </p:nvPr>
        </p:nvSpPr>
        <p:spPr>
          <a:ln/>
        </p:spPr>
        <p:txBody>
          <a:bodyPr/>
          <a:lstStyle>
            <a:lvl1pPr>
              <a:defRPr/>
            </a:lvl1pPr>
          </a:lstStyle>
          <a:p>
            <a:pPr>
              <a:defRPr/>
            </a:pPr>
            <a:endParaRPr lang="lv-LV"/>
          </a:p>
        </p:txBody>
      </p:sp>
      <p:sp>
        <p:nvSpPr>
          <p:cNvPr id="5" name="Rectangle 6"/>
          <p:cNvSpPr>
            <a:spLocks noGrp="1" noChangeArrowheads="1"/>
          </p:cNvSpPr>
          <p:nvPr>
            <p:ph type="sldNum" sz="quarter" idx="12"/>
          </p:nvPr>
        </p:nvSpPr>
        <p:spPr>
          <a:ln/>
        </p:spPr>
        <p:txBody>
          <a:bodyPr/>
          <a:lstStyle>
            <a:lvl1pPr>
              <a:defRPr/>
            </a:lvl1pPr>
          </a:lstStyle>
          <a:p>
            <a:pPr>
              <a:defRPr/>
            </a:pPr>
            <a:fld id="{DD45945D-E861-4EDD-9D4A-12457099E7C1}" type="slidenum">
              <a:rPr lang="lv-LV"/>
              <a:pPr>
                <a:defRPr/>
              </a:pPr>
              <a:t>‹#›</a:t>
            </a:fld>
            <a:endParaRPr lang="lv-LV"/>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lv-LV"/>
          </a:p>
        </p:txBody>
      </p:sp>
      <p:sp>
        <p:nvSpPr>
          <p:cNvPr id="3" name="Rectangle 5"/>
          <p:cNvSpPr>
            <a:spLocks noGrp="1" noChangeArrowheads="1"/>
          </p:cNvSpPr>
          <p:nvPr>
            <p:ph type="ftr" sz="quarter" idx="11"/>
          </p:nvPr>
        </p:nvSpPr>
        <p:spPr>
          <a:ln/>
        </p:spPr>
        <p:txBody>
          <a:bodyPr/>
          <a:lstStyle>
            <a:lvl1pPr>
              <a:defRPr/>
            </a:lvl1pPr>
          </a:lstStyle>
          <a:p>
            <a:pPr>
              <a:defRPr/>
            </a:pPr>
            <a:endParaRPr lang="lv-LV"/>
          </a:p>
        </p:txBody>
      </p:sp>
      <p:sp>
        <p:nvSpPr>
          <p:cNvPr id="4" name="Rectangle 6"/>
          <p:cNvSpPr>
            <a:spLocks noGrp="1" noChangeArrowheads="1"/>
          </p:cNvSpPr>
          <p:nvPr>
            <p:ph type="sldNum" sz="quarter" idx="12"/>
          </p:nvPr>
        </p:nvSpPr>
        <p:spPr>
          <a:ln/>
        </p:spPr>
        <p:txBody>
          <a:bodyPr/>
          <a:lstStyle>
            <a:lvl1pPr>
              <a:defRPr/>
            </a:lvl1pPr>
          </a:lstStyle>
          <a:p>
            <a:pPr>
              <a:defRPr/>
            </a:pPr>
            <a:fld id="{45573A79-4C5F-4901-8DDF-5CAD3C31EFC8}" type="slidenum">
              <a:rPr lang="lv-LV"/>
              <a:pPr>
                <a:defRPr/>
              </a:pPr>
              <a:t>‹#›</a:t>
            </a:fld>
            <a:endParaRPr lang="lv-LV"/>
          </a:p>
        </p:txBody>
      </p:sp>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lv-LV"/>
          </a:p>
        </p:txBody>
      </p:sp>
      <p:sp>
        <p:nvSpPr>
          <p:cNvPr id="6" name="Rectangle 5"/>
          <p:cNvSpPr>
            <a:spLocks noGrp="1" noChangeArrowheads="1"/>
          </p:cNvSpPr>
          <p:nvPr>
            <p:ph type="ftr" sz="quarter" idx="11"/>
          </p:nvPr>
        </p:nvSpPr>
        <p:spPr>
          <a:ln/>
        </p:spPr>
        <p:txBody>
          <a:bodyPr/>
          <a:lstStyle>
            <a:lvl1pPr>
              <a:defRPr/>
            </a:lvl1pPr>
          </a:lstStyle>
          <a:p>
            <a:pPr>
              <a:defRPr/>
            </a:pPr>
            <a:endParaRPr lang="lv-LV"/>
          </a:p>
        </p:txBody>
      </p:sp>
      <p:sp>
        <p:nvSpPr>
          <p:cNvPr id="7" name="Rectangle 6"/>
          <p:cNvSpPr>
            <a:spLocks noGrp="1" noChangeArrowheads="1"/>
          </p:cNvSpPr>
          <p:nvPr>
            <p:ph type="sldNum" sz="quarter" idx="12"/>
          </p:nvPr>
        </p:nvSpPr>
        <p:spPr>
          <a:ln/>
        </p:spPr>
        <p:txBody>
          <a:bodyPr/>
          <a:lstStyle>
            <a:lvl1pPr>
              <a:defRPr/>
            </a:lvl1pPr>
          </a:lstStyle>
          <a:p>
            <a:pPr>
              <a:defRPr/>
            </a:pPr>
            <a:fld id="{7E662C06-795F-4860-83DC-FA74AA949624}" type="slidenum">
              <a:rPr lang="lv-LV"/>
              <a:pPr>
                <a:defRPr/>
              </a:pPr>
              <a:t>‹#›</a:t>
            </a:fld>
            <a:endParaRPr lang="lv-LV"/>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lv-LV"/>
          </a:p>
        </p:txBody>
      </p:sp>
      <p:sp>
        <p:nvSpPr>
          <p:cNvPr id="6" name="Rectangle 5"/>
          <p:cNvSpPr>
            <a:spLocks noGrp="1" noChangeArrowheads="1"/>
          </p:cNvSpPr>
          <p:nvPr>
            <p:ph type="ftr" sz="quarter" idx="11"/>
          </p:nvPr>
        </p:nvSpPr>
        <p:spPr>
          <a:ln/>
        </p:spPr>
        <p:txBody>
          <a:bodyPr/>
          <a:lstStyle>
            <a:lvl1pPr>
              <a:defRPr/>
            </a:lvl1pPr>
          </a:lstStyle>
          <a:p>
            <a:pPr>
              <a:defRPr/>
            </a:pPr>
            <a:endParaRPr lang="lv-LV"/>
          </a:p>
        </p:txBody>
      </p:sp>
      <p:sp>
        <p:nvSpPr>
          <p:cNvPr id="7" name="Rectangle 6"/>
          <p:cNvSpPr>
            <a:spLocks noGrp="1" noChangeArrowheads="1"/>
          </p:cNvSpPr>
          <p:nvPr>
            <p:ph type="sldNum" sz="quarter" idx="12"/>
          </p:nvPr>
        </p:nvSpPr>
        <p:spPr>
          <a:ln/>
        </p:spPr>
        <p:txBody>
          <a:bodyPr/>
          <a:lstStyle>
            <a:lvl1pPr>
              <a:defRPr/>
            </a:lvl1pPr>
          </a:lstStyle>
          <a:p>
            <a:pPr>
              <a:defRPr/>
            </a:pPr>
            <a:fld id="{6FD07553-AD7F-4525-884E-72973B11BFC7}" type="slidenum">
              <a:rPr lang="lv-LV"/>
              <a:pPr>
                <a:defRPr/>
              </a:pPr>
              <a:t>‹#›</a:t>
            </a:fld>
            <a:endParaRPr lang="lv-LV"/>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5E9EFF"/>
            </a:gs>
            <a:gs pos="39999">
              <a:srgbClr val="85C2FF"/>
            </a:gs>
            <a:gs pos="70000">
              <a:srgbClr val="C4D6EB"/>
            </a:gs>
            <a:gs pos="100000">
              <a:srgbClr val="FFEBFA"/>
            </a:gs>
          </a:gsLst>
          <a:lin ang="5400000"/>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lv-LV"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lv-LV" smtClean="0"/>
              <a:t>Click to edit Master text styles</a:t>
            </a:r>
          </a:p>
          <a:p>
            <a:pPr lvl="1"/>
            <a:r>
              <a:rPr lang="lv-LV" smtClean="0"/>
              <a:t>Second level</a:t>
            </a:r>
          </a:p>
          <a:p>
            <a:pPr lvl="2"/>
            <a:r>
              <a:rPr lang="lv-LV" smtClean="0"/>
              <a:t>Third level</a:t>
            </a:r>
          </a:p>
          <a:p>
            <a:pPr lvl="3"/>
            <a:r>
              <a:rPr lang="lv-LV" smtClean="0"/>
              <a:t>Fourth level</a:t>
            </a:r>
          </a:p>
          <a:p>
            <a:pPr lvl="4"/>
            <a:r>
              <a:rPr lang="lv-LV"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a:defRPr/>
            </a:pPr>
            <a:endParaRPr lang="lv-LV"/>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a:defRPr/>
            </a:pPr>
            <a:endParaRPr lang="lv-LV"/>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a:defRPr/>
            </a:pPr>
            <a:fld id="{D433926A-F048-4A13-B844-1F34FA6661AB}" type="slidenum">
              <a:rPr lang="lv-LV"/>
              <a:pPr>
                <a:defRPr/>
              </a:pPr>
              <a:t>‹#›</a:t>
            </a:fld>
            <a:endParaRPr lang="lv-LV"/>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random/>
  </p:transition>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wm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428625" y="0"/>
            <a:ext cx="8715375" cy="836613"/>
          </a:xfrm>
        </p:spPr>
        <p:txBody>
          <a:bodyPr/>
          <a:lstStyle/>
          <a:p>
            <a:pPr eaLnBrk="1" hangingPunct="1"/>
            <a:r>
              <a:rPr lang="lv-LV" sz="4000" b="1" smtClean="0">
                <a:solidFill>
                  <a:schemeClr val="tx1"/>
                </a:solidFill>
              </a:rPr>
              <a:t>Mt.1:18-21 Kristus dzimšana</a:t>
            </a:r>
          </a:p>
        </p:txBody>
      </p:sp>
      <p:sp>
        <p:nvSpPr>
          <p:cNvPr id="2051" name="Rectangle 2"/>
          <p:cNvSpPr>
            <a:spLocks noChangeArrowheads="1"/>
          </p:cNvSpPr>
          <p:nvPr/>
        </p:nvSpPr>
        <p:spPr bwMode="auto">
          <a:xfrm>
            <a:off x="323850" y="620713"/>
            <a:ext cx="8229600" cy="836612"/>
          </a:xfrm>
          <a:prstGeom prst="rect">
            <a:avLst/>
          </a:prstGeom>
          <a:noFill/>
          <a:ln w="9525">
            <a:noFill/>
            <a:miter lim="800000"/>
            <a:headEnd/>
            <a:tailEnd/>
          </a:ln>
        </p:spPr>
        <p:txBody>
          <a:bodyPr anchor="ctr"/>
          <a:lstStyle/>
          <a:p>
            <a:pPr algn="ctr"/>
            <a:endParaRPr lang="en-US" sz="4400" b="1"/>
          </a:p>
        </p:txBody>
      </p:sp>
      <p:pic>
        <p:nvPicPr>
          <p:cNvPr id="2052" name="Picture 3" descr="DOVE019"/>
          <p:cNvPicPr>
            <a:picLocks noChangeAspect="1" noChangeArrowheads="1"/>
          </p:cNvPicPr>
          <p:nvPr/>
        </p:nvPicPr>
        <p:blipFill>
          <a:blip r:embed="rId2" cstate="print"/>
          <a:srcRect/>
          <a:stretch>
            <a:fillRect/>
          </a:stretch>
        </p:blipFill>
        <p:spPr bwMode="auto">
          <a:xfrm>
            <a:off x="34925" y="0"/>
            <a:ext cx="617538" cy="785813"/>
          </a:xfrm>
          <a:prstGeom prst="rect">
            <a:avLst/>
          </a:prstGeom>
          <a:noFill/>
          <a:ln w="9525">
            <a:noFill/>
            <a:miter lim="800000"/>
            <a:headEnd/>
            <a:tailEnd/>
          </a:ln>
        </p:spPr>
      </p:pic>
      <p:sp>
        <p:nvSpPr>
          <p:cNvPr id="2053" name="Slide Number Placeholder 5"/>
          <p:cNvSpPr>
            <a:spLocks noGrp="1"/>
          </p:cNvSpPr>
          <p:nvPr>
            <p:ph type="sldNum" sz="quarter" idx="12"/>
          </p:nvPr>
        </p:nvSpPr>
        <p:spPr>
          <a:noFill/>
        </p:spPr>
        <p:txBody>
          <a:bodyPr/>
          <a:lstStyle/>
          <a:p>
            <a:fld id="{73346A63-6E05-4335-9CC7-26FB11A9C314}" type="slidenum">
              <a:rPr lang="lv-LV" smtClean="0">
                <a:latin typeface="Arial" pitchFamily="34" charset="0"/>
              </a:rPr>
              <a:pPr/>
              <a:t>1</a:t>
            </a:fld>
            <a:endParaRPr lang="lv-LV" smtClean="0">
              <a:latin typeface="Arial" pitchFamily="34" charset="0"/>
            </a:endParaRPr>
          </a:p>
        </p:txBody>
      </p:sp>
      <p:pic>
        <p:nvPicPr>
          <p:cNvPr id="2055" name="irc_mi" descr="Christmas"/>
          <p:cNvPicPr>
            <a:picLocks noChangeAspect="1" noChangeArrowheads="1"/>
          </p:cNvPicPr>
          <p:nvPr/>
        </p:nvPicPr>
        <p:blipFill>
          <a:blip r:embed="rId3" cstate="print"/>
          <a:srcRect/>
          <a:stretch>
            <a:fillRect/>
          </a:stretch>
        </p:blipFill>
        <p:spPr bwMode="auto">
          <a:xfrm>
            <a:off x="285720" y="857232"/>
            <a:ext cx="8580932" cy="5357850"/>
          </a:xfrm>
          <a:prstGeom prst="rect">
            <a:avLst/>
          </a:prstGeom>
          <a:ln>
            <a:noFill/>
          </a:ln>
          <a:effectLst>
            <a:softEdge rad="112500"/>
          </a:effec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a:xfrm>
            <a:off x="0" y="0"/>
            <a:ext cx="9144000" cy="692150"/>
          </a:xfrm>
        </p:spPr>
        <p:txBody>
          <a:bodyPr/>
          <a:lstStyle/>
          <a:p>
            <a:pPr eaLnBrk="1" hangingPunct="1"/>
            <a:r>
              <a:rPr lang="lv-LV" b="1" dirty="0" smtClean="0">
                <a:solidFill>
                  <a:schemeClr val="tx1"/>
                </a:solidFill>
              </a:rPr>
              <a:t>Lepnība</a:t>
            </a:r>
          </a:p>
        </p:txBody>
      </p:sp>
      <p:sp>
        <p:nvSpPr>
          <p:cNvPr id="9219" name="Rectangle 5"/>
          <p:cNvSpPr>
            <a:spLocks noChangeArrowheads="1"/>
          </p:cNvSpPr>
          <p:nvPr/>
        </p:nvSpPr>
        <p:spPr bwMode="auto">
          <a:xfrm>
            <a:off x="0" y="642918"/>
            <a:ext cx="9144000" cy="2246769"/>
          </a:xfrm>
          <a:prstGeom prst="rect">
            <a:avLst/>
          </a:prstGeom>
          <a:noFill/>
          <a:ln w="9525">
            <a:noFill/>
            <a:miter lim="800000"/>
            <a:headEnd/>
            <a:tailEnd/>
          </a:ln>
        </p:spPr>
        <p:txBody>
          <a:bodyPr wrap="square">
            <a:spAutoFit/>
          </a:bodyPr>
          <a:lstStyle/>
          <a:p>
            <a:pPr>
              <a:buFont typeface="Wingdings" pitchFamily="2" charset="2"/>
              <a:buChar char="§"/>
            </a:pPr>
            <a:r>
              <a:rPr lang="lv-LV" sz="2800" b="1" dirty="0" smtClean="0"/>
              <a:t>Lepnība</a:t>
            </a:r>
            <a:r>
              <a:rPr lang="lv-LV" sz="2800" dirty="0" smtClean="0"/>
              <a:t> </a:t>
            </a:r>
            <a:r>
              <a:rPr lang="lv-LV" sz="2800" dirty="0" smtClean="0"/>
              <a:t>neļauj mums </a:t>
            </a:r>
            <a:r>
              <a:rPr lang="lv-LV" sz="2800" b="1" dirty="0" smtClean="0"/>
              <a:t>ticēt kā bērniem </a:t>
            </a:r>
            <a:endParaRPr lang="lv-LV" sz="2800" b="1" dirty="0" smtClean="0"/>
          </a:p>
          <a:p>
            <a:pPr>
              <a:buFont typeface="Wingdings" pitchFamily="2" charset="2"/>
              <a:buChar char="§"/>
            </a:pPr>
            <a:r>
              <a:rPr lang="lv-LV" sz="2800" b="1" dirty="0" smtClean="0"/>
              <a:t>Lepnība </a:t>
            </a:r>
            <a:r>
              <a:rPr lang="lv-LV" sz="2800" b="1" dirty="0" smtClean="0"/>
              <a:t>aizstājas </a:t>
            </a:r>
            <a:r>
              <a:rPr lang="lv-LV" sz="2800" b="1" dirty="0" smtClean="0"/>
              <a:t>priekšā Dieva </a:t>
            </a:r>
            <a:r>
              <a:rPr lang="lv-LV" sz="2800" b="1" dirty="0" smtClean="0"/>
              <a:t>svētībām.</a:t>
            </a:r>
            <a:endParaRPr lang="lv-LV" sz="2800" b="1" dirty="0" smtClean="0"/>
          </a:p>
          <a:p>
            <a:pPr>
              <a:buFont typeface="Wingdings" pitchFamily="2" charset="2"/>
              <a:buChar char="§"/>
            </a:pPr>
            <a:r>
              <a:rPr lang="lv-LV" sz="2800" b="1" dirty="0" smtClean="0"/>
              <a:t>Sabiedrība</a:t>
            </a:r>
            <a:r>
              <a:rPr lang="lv-LV" sz="2800" dirty="0" smtClean="0"/>
              <a:t> arī </a:t>
            </a:r>
            <a:r>
              <a:rPr lang="lv-LV" sz="2800" b="1" dirty="0" smtClean="0"/>
              <a:t>šodien</a:t>
            </a:r>
            <a:r>
              <a:rPr lang="lv-LV" sz="2800" dirty="0" smtClean="0"/>
              <a:t> ir </a:t>
            </a:r>
            <a:r>
              <a:rPr lang="lv-LV" sz="2800" b="1" dirty="0" smtClean="0"/>
              <a:t>lepna!</a:t>
            </a:r>
            <a:r>
              <a:rPr lang="lv-LV" sz="2800" dirty="0" smtClean="0"/>
              <a:t> </a:t>
            </a:r>
            <a:r>
              <a:rPr lang="lv-LV" sz="2800" b="1" dirty="0" smtClean="0"/>
              <a:t>Lepnums dara aklu!</a:t>
            </a:r>
          </a:p>
          <a:p>
            <a:pPr>
              <a:buFont typeface="Wingdings" pitchFamily="2" charset="2"/>
              <a:buChar char="§"/>
            </a:pPr>
            <a:r>
              <a:rPr lang="lv-LV" sz="2800" dirty="0" smtClean="0"/>
              <a:t>Lepnība </a:t>
            </a:r>
            <a:r>
              <a:rPr lang="lv-LV" sz="2800" b="1" dirty="0" smtClean="0"/>
              <a:t>aizstājas priekšā Dievam </a:t>
            </a:r>
            <a:r>
              <a:rPr lang="lv-LV" sz="2800" dirty="0" smtClean="0"/>
              <a:t>kā </a:t>
            </a:r>
            <a:r>
              <a:rPr lang="lv-LV" sz="2800" b="1" dirty="0" smtClean="0"/>
              <a:t>stikla siena</a:t>
            </a:r>
            <a:r>
              <a:rPr lang="lv-LV" sz="2800" dirty="0" smtClean="0"/>
              <a:t>. </a:t>
            </a:r>
          </a:p>
          <a:p>
            <a:pPr>
              <a:buFont typeface="Wingdings" pitchFamily="2" charset="2"/>
              <a:buChar char="§"/>
            </a:pPr>
            <a:r>
              <a:rPr lang="lv-LV" sz="2800" dirty="0" smtClean="0"/>
              <a:t>Tu itkā </a:t>
            </a:r>
            <a:r>
              <a:rPr lang="lv-LV" sz="2800" b="1" dirty="0" smtClean="0"/>
              <a:t>kaut ko redzi </a:t>
            </a:r>
            <a:r>
              <a:rPr lang="lv-LV" sz="2800" dirty="0" smtClean="0"/>
              <a:t>no Dieva, bet </a:t>
            </a:r>
            <a:r>
              <a:rPr lang="lv-LV" sz="2800" b="1" dirty="0" smtClean="0"/>
              <a:t>ne pie sevis</a:t>
            </a:r>
            <a:r>
              <a:rPr lang="lv-LV" sz="2800" dirty="0" smtClean="0"/>
              <a:t>. </a:t>
            </a:r>
          </a:p>
        </p:txBody>
      </p:sp>
      <p:sp>
        <p:nvSpPr>
          <p:cNvPr id="15364" name="Slide Number Placeholder 4"/>
          <p:cNvSpPr>
            <a:spLocks noGrp="1"/>
          </p:cNvSpPr>
          <p:nvPr>
            <p:ph type="sldNum" sz="quarter" idx="12"/>
          </p:nvPr>
        </p:nvSpPr>
        <p:spPr>
          <a:noFill/>
        </p:spPr>
        <p:txBody>
          <a:bodyPr/>
          <a:lstStyle/>
          <a:p>
            <a:fld id="{04FA4784-9EED-43E1-A033-ACEC5C9DB0FD}" type="slidenum">
              <a:rPr lang="lv-LV" smtClean="0"/>
              <a:pPr/>
              <a:t>10</a:t>
            </a:fld>
            <a:endParaRPr lang="lv-LV" smtClean="0"/>
          </a:p>
        </p:txBody>
      </p:sp>
      <p:pic>
        <p:nvPicPr>
          <p:cNvPr id="30722" name="Picture 2" descr="HD wallpaper: view of bokeh lights from behind a glass with water droplets  running down | Wallpaper Flare"/>
          <p:cNvPicPr>
            <a:picLocks noChangeAspect="1" noChangeArrowheads="1"/>
          </p:cNvPicPr>
          <p:nvPr/>
        </p:nvPicPr>
        <p:blipFill>
          <a:blip r:embed="rId2" cstate="print"/>
          <a:srcRect/>
          <a:stretch>
            <a:fillRect/>
          </a:stretch>
        </p:blipFill>
        <p:spPr bwMode="auto">
          <a:xfrm>
            <a:off x="214282" y="3057563"/>
            <a:ext cx="8667750" cy="3443271"/>
          </a:xfrm>
          <a:prstGeom prst="rect">
            <a:avLst/>
          </a:prstGeom>
          <a:ln>
            <a:noFill/>
          </a:ln>
          <a:effectLst>
            <a:softEdge rad="112500"/>
          </a:effectLst>
        </p:spPr>
      </p:pic>
    </p:spTree>
  </p:cSld>
  <p:clrMapOvr>
    <a:masterClrMapping/>
  </p:clrMapOvr>
  <p:transition>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219">
                                            <p:txEl>
                                              <p:pRg st="0" end="0"/>
                                            </p:txEl>
                                          </p:spTgt>
                                        </p:tgtEl>
                                        <p:attrNameLst>
                                          <p:attrName>style.visibility</p:attrName>
                                        </p:attrNameLst>
                                      </p:cBhvr>
                                      <p:to>
                                        <p:strVal val="visible"/>
                                      </p:to>
                                    </p:set>
                                    <p:anim calcmode="lin" valueType="num">
                                      <p:cBhvr additive="base">
                                        <p:cTn id="12" dur="500" fill="hold"/>
                                        <p:tgtEl>
                                          <p:spTgt spid="9219">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9219">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9219">
                                            <p:txEl>
                                              <p:pRg st="1" end="1"/>
                                            </p:txEl>
                                          </p:spTgt>
                                        </p:tgtEl>
                                        <p:attrNameLst>
                                          <p:attrName>style.visibility</p:attrName>
                                        </p:attrNameLst>
                                      </p:cBhvr>
                                      <p:to>
                                        <p:strVal val="visible"/>
                                      </p:to>
                                    </p:set>
                                    <p:anim calcmode="lin" valueType="num">
                                      <p:cBhvr additive="base">
                                        <p:cTn id="17" dur="500" fill="hold"/>
                                        <p:tgtEl>
                                          <p:spTgt spid="9219">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9219">
                                            <p:txEl>
                                              <p:pRg st="1" end="1"/>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9219">
                                            <p:txEl>
                                              <p:pRg st="2" end="2"/>
                                            </p:txEl>
                                          </p:spTgt>
                                        </p:tgtEl>
                                        <p:attrNameLst>
                                          <p:attrName>style.visibility</p:attrName>
                                        </p:attrNameLst>
                                      </p:cBhvr>
                                      <p:to>
                                        <p:strVal val="visible"/>
                                      </p:to>
                                    </p:set>
                                    <p:anim calcmode="lin" valueType="num">
                                      <p:cBhvr additive="base">
                                        <p:cTn id="22" dur="500" fill="hold"/>
                                        <p:tgtEl>
                                          <p:spTgt spid="9219">
                                            <p:txEl>
                                              <p:pRg st="2" end="2"/>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9219">
                                            <p:txEl>
                                              <p:pRg st="2" end="2"/>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9219">
                                            <p:txEl>
                                              <p:pRg st="3" end="3"/>
                                            </p:txEl>
                                          </p:spTgt>
                                        </p:tgtEl>
                                        <p:attrNameLst>
                                          <p:attrName>style.visibility</p:attrName>
                                        </p:attrNameLst>
                                      </p:cBhvr>
                                      <p:to>
                                        <p:strVal val="visible"/>
                                      </p:to>
                                    </p:set>
                                    <p:anim calcmode="lin" valueType="num">
                                      <p:cBhvr additive="base">
                                        <p:cTn id="27" dur="500" fill="hold"/>
                                        <p:tgtEl>
                                          <p:spTgt spid="9219">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9219">
                                            <p:txEl>
                                              <p:pRg st="3" end="3"/>
                                            </p:txEl>
                                          </p:spTgt>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9219">
                                            <p:txEl>
                                              <p:pRg st="4" end="4"/>
                                            </p:txEl>
                                          </p:spTgt>
                                        </p:tgtEl>
                                        <p:attrNameLst>
                                          <p:attrName>style.visibility</p:attrName>
                                        </p:attrNameLst>
                                      </p:cBhvr>
                                      <p:to>
                                        <p:strVal val="visible"/>
                                      </p:to>
                                    </p:set>
                                    <p:anim calcmode="lin" valueType="num">
                                      <p:cBhvr additive="base">
                                        <p:cTn id="32" dur="500" fill="hold"/>
                                        <p:tgtEl>
                                          <p:spTgt spid="9219">
                                            <p:txEl>
                                              <p:pRg st="4" end="4"/>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9219">
                                            <p:txEl>
                                              <p:pRg st="4" end="4"/>
                                            </p:txEl>
                                          </p:spTgt>
                                        </p:tgtEl>
                                        <p:attrNameLst>
                                          <p:attrName>ppt_y</p:attrName>
                                        </p:attrNameLst>
                                      </p:cBhvr>
                                      <p:tavLst>
                                        <p:tav tm="0">
                                          <p:val>
                                            <p:strVal val="1+#ppt_h/2"/>
                                          </p:val>
                                        </p:tav>
                                        <p:tav tm="100000">
                                          <p:val>
                                            <p:strVal val="#ppt_y"/>
                                          </p:val>
                                        </p:tav>
                                      </p:tavLst>
                                    </p:anim>
                                  </p:childTnLst>
                                </p:cTn>
                              </p:par>
                              <p:par>
                                <p:cTn id="34" presetID="10" presetClass="entr" presetSubtype="0" fill="hold" nodeType="withEffect">
                                  <p:stCondLst>
                                    <p:cond delay="0"/>
                                  </p:stCondLst>
                                  <p:childTnLst>
                                    <p:set>
                                      <p:cBhvr>
                                        <p:cTn id="35" dur="1" fill="hold">
                                          <p:stCondLst>
                                            <p:cond delay="0"/>
                                          </p:stCondLst>
                                        </p:cTn>
                                        <p:tgtEl>
                                          <p:spTgt spid="30722"/>
                                        </p:tgtEl>
                                        <p:attrNameLst>
                                          <p:attrName>style.visibility</p:attrName>
                                        </p:attrNameLst>
                                      </p:cBhvr>
                                      <p:to>
                                        <p:strVal val="visible"/>
                                      </p:to>
                                    </p:set>
                                    <p:animEffect transition="in" filter="fade">
                                      <p:cBhvr>
                                        <p:cTn id="36" dur="200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a:xfrm>
            <a:off x="0" y="432594"/>
            <a:ext cx="9144000" cy="692150"/>
          </a:xfrm>
        </p:spPr>
        <p:txBody>
          <a:bodyPr/>
          <a:lstStyle/>
          <a:p>
            <a:pPr eaLnBrk="1" hangingPunct="1"/>
            <a:r>
              <a:rPr lang="lv-LV" b="1" dirty="0" smtClean="0">
                <a:solidFill>
                  <a:schemeClr val="tx1"/>
                </a:solidFill>
              </a:rPr>
              <a:t>Ziemassvētku vēsts:</a:t>
            </a:r>
            <a:br>
              <a:rPr lang="lv-LV" b="1" dirty="0" smtClean="0">
                <a:solidFill>
                  <a:schemeClr val="tx1"/>
                </a:solidFill>
              </a:rPr>
            </a:br>
            <a:r>
              <a:rPr lang="lv-LV" b="1" dirty="0" smtClean="0">
                <a:solidFill>
                  <a:schemeClr val="tx1"/>
                </a:solidFill>
              </a:rPr>
              <a:t>Jēzus tapa pazemīgs mūsu dēļ</a:t>
            </a:r>
          </a:p>
        </p:txBody>
      </p:sp>
      <p:sp>
        <p:nvSpPr>
          <p:cNvPr id="9219" name="Rectangle 5"/>
          <p:cNvSpPr>
            <a:spLocks noChangeArrowheads="1"/>
          </p:cNvSpPr>
          <p:nvPr/>
        </p:nvSpPr>
        <p:spPr bwMode="auto">
          <a:xfrm>
            <a:off x="0" y="1571612"/>
            <a:ext cx="9144000" cy="1938992"/>
          </a:xfrm>
          <a:prstGeom prst="rect">
            <a:avLst/>
          </a:prstGeom>
          <a:noFill/>
          <a:ln w="9525">
            <a:noFill/>
            <a:miter lim="800000"/>
            <a:headEnd/>
            <a:tailEnd/>
          </a:ln>
        </p:spPr>
        <p:txBody>
          <a:bodyPr wrap="square">
            <a:spAutoFit/>
          </a:bodyPr>
          <a:lstStyle/>
          <a:p>
            <a:pPr algn="just"/>
            <a:r>
              <a:rPr lang="lv-LV" sz="2400" i="1" dirty="0" smtClean="0"/>
              <a:t>“7 Jēzus sevi iztukšoja, pieņemdams kalpa veidu, tapdams cilvēkiem līdzīgs; 8 un, cilvēka kārtā būdams, Viņš pazemojās, kļūdams paklausīgs līdz nāvei, līdz pat krusta nāvei! 9 Tāpēc arī Dievs Viņu ļoti paaugstinājis un dāvinājis Viņam Vārdu pāri visiem vārdiem” (Fil.2:7-8)</a:t>
            </a:r>
          </a:p>
        </p:txBody>
      </p:sp>
      <p:sp>
        <p:nvSpPr>
          <p:cNvPr id="15364" name="Slide Number Placeholder 4"/>
          <p:cNvSpPr>
            <a:spLocks noGrp="1"/>
          </p:cNvSpPr>
          <p:nvPr>
            <p:ph type="sldNum" sz="quarter" idx="12"/>
          </p:nvPr>
        </p:nvSpPr>
        <p:spPr>
          <a:noFill/>
        </p:spPr>
        <p:txBody>
          <a:bodyPr/>
          <a:lstStyle/>
          <a:p>
            <a:fld id="{04FA4784-9EED-43E1-A033-ACEC5C9DB0FD}" type="slidenum">
              <a:rPr lang="lv-LV" smtClean="0"/>
              <a:pPr/>
              <a:t>11</a:t>
            </a:fld>
            <a:endParaRPr lang="lv-LV" smtClean="0"/>
          </a:p>
        </p:txBody>
      </p:sp>
      <p:sp>
        <p:nvSpPr>
          <p:cNvPr id="10242" name="AutoShape 2" descr="The Birth of Jesus: Myths and Misperception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0245" name="Picture 5" descr="The real story of Jesus&amp;#39; birth? | the Way?"/>
          <p:cNvPicPr>
            <a:picLocks noChangeAspect="1" noChangeArrowheads="1"/>
          </p:cNvPicPr>
          <p:nvPr/>
        </p:nvPicPr>
        <p:blipFill>
          <a:blip r:embed="rId2" cstate="print"/>
          <a:srcRect t="18769"/>
          <a:stretch>
            <a:fillRect/>
          </a:stretch>
        </p:blipFill>
        <p:spPr bwMode="auto">
          <a:xfrm>
            <a:off x="428596" y="3643314"/>
            <a:ext cx="8358214" cy="3143272"/>
          </a:xfrm>
          <a:prstGeom prst="rect">
            <a:avLst/>
          </a:prstGeom>
          <a:ln>
            <a:noFill/>
          </a:ln>
          <a:effectLst>
            <a:softEdge rad="112500"/>
          </a:effectLst>
        </p:spPr>
      </p:pic>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219">
                                            <p:txEl>
                                              <p:pRg st="0" end="0"/>
                                            </p:txEl>
                                          </p:spTgt>
                                        </p:tgtEl>
                                        <p:attrNameLst>
                                          <p:attrName>style.visibility</p:attrName>
                                        </p:attrNameLst>
                                      </p:cBhvr>
                                      <p:to>
                                        <p:strVal val="visible"/>
                                      </p:to>
                                    </p:set>
                                    <p:anim calcmode="lin" valueType="num">
                                      <p:cBhvr additive="base">
                                        <p:cTn id="12" dur="500" fill="hold"/>
                                        <p:tgtEl>
                                          <p:spTgt spid="9219">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9219">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0245"/>
                                        </p:tgtEl>
                                        <p:attrNameLst>
                                          <p:attrName>style.visibility</p:attrName>
                                        </p:attrNameLst>
                                      </p:cBhvr>
                                      <p:to>
                                        <p:strVal val="visible"/>
                                      </p:to>
                                    </p:set>
                                    <p:animEffect transition="in" filter="fade">
                                      <p:cBhvr>
                                        <p:cTn id="17" dur="2000"/>
                                        <p:tgtEl>
                                          <p:spTgt spid="102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http://www.turnbacktogod.com/wp-content/uploads/2010/03/Jesus-washing-feet-12.jpg"/>
          <p:cNvPicPr>
            <a:picLocks noChangeAspect="1" noChangeArrowheads="1"/>
          </p:cNvPicPr>
          <p:nvPr/>
        </p:nvPicPr>
        <p:blipFill>
          <a:blip r:embed="rId2" cstate="print"/>
          <a:srcRect/>
          <a:stretch>
            <a:fillRect/>
          </a:stretch>
        </p:blipFill>
        <p:spPr bwMode="auto">
          <a:xfrm>
            <a:off x="357158" y="785817"/>
            <a:ext cx="8501090" cy="5715017"/>
          </a:xfrm>
          <a:prstGeom prst="rect">
            <a:avLst/>
          </a:prstGeom>
          <a:ln>
            <a:noFill/>
          </a:ln>
          <a:effectLst>
            <a:softEdge rad="112500"/>
          </a:effectLst>
        </p:spPr>
      </p:pic>
      <p:sp>
        <p:nvSpPr>
          <p:cNvPr id="6147" name="Rectangle 2"/>
          <p:cNvSpPr>
            <a:spLocks noGrp="1" noChangeArrowheads="1"/>
          </p:cNvSpPr>
          <p:nvPr>
            <p:ph type="title"/>
          </p:nvPr>
        </p:nvSpPr>
        <p:spPr>
          <a:xfrm>
            <a:off x="0" y="93644"/>
            <a:ext cx="9144000" cy="692150"/>
          </a:xfrm>
        </p:spPr>
        <p:txBody>
          <a:bodyPr/>
          <a:lstStyle/>
          <a:p>
            <a:pPr eaLnBrk="1" hangingPunct="1"/>
            <a:r>
              <a:rPr lang="lv-LV" b="1" dirty="0" smtClean="0">
                <a:solidFill>
                  <a:schemeClr val="tx1"/>
                </a:solidFill>
              </a:rPr>
              <a:t>Jēzus mūsu vidū kā kalps</a:t>
            </a:r>
          </a:p>
        </p:txBody>
      </p:sp>
      <p:sp>
        <p:nvSpPr>
          <p:cNvPr id="15364" name="Slide Number Placeholder 4"/>
          <p:cNvSpPr>
            <a:spLocks noGrp="1"/>
          </p:cNvSpPr>
          <p:nvPr>
            <p:ph type="sldNum" sz="quarter" idx="12"/>
          </p:nvPr>
        </p:nvSpPr>
        <p:spPr>
          <a:noFill/>
        </p:spPr>
        <p:txBody>
          <a:bodyPr/>
          <a:lstStyle/>
          <a:p>
            <a:fld id="{04FA4784-9EED-43E1-A033-ACEC5C9DB0FD}" type="slidenum">
              <a:rPr lang="lv-LV" smtClean="0"/>
              <a:pPr/>
              <a:t>12</a:t>
            </a:fld>
            <a:endParaRPr lang="lv-LV" smtClean="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Picture 3"/>
          <p:cNvPicPr>
            <a:picLocks noChangeAspect="1" noChangeArrowheads="1"/>
          </p:cNvPicPr>
          <p:nvPr/>
        </p:nvPicPr>
        <p:blipFill>
          <a:blip r:embed="rId2" cstate="print"/>
          <a:srcRect/>
          <a:stretch>
            <a:fillRect/>
          </a:stretch>
        </p:blipFill>
        <p:spPr bwMode="auto">
          <a:xfrm>
            <a:off x="500034" y="714356"/>
            <a:ext cx="8070850" cy="6000750"/>
          </a:xfrm>
          <a:prstGeom prst="rect">
            <a:avLst/>
          </a:prstGeom>
          <a:ln>
            <a:noFill/>
          </a:ln>
          <a:effectLst>
            <a:softEdge rad="112500"/>
          </a:effectLst>
        </p:spPr>
      </p:pic>
      <p:sp>
        <p:nvSpPr>
          <p:cNvPr id="6147" name="Rectangle 2"/>
          <p:cNvSpPr>
            <a:spLocks noGrp="1" noChangeArrowheads="1"/>
          </p:cNvSpPr>
          <p:nvPr>
            <p:ph type="title"/>
          </p:nvPr>
        </p:nvSpPr>
        <p:spPr>
          <a:xfrm>
            <a:off x="0" y="0"/>
            <a:ext cx="9144000" cy="692150"/>
          </a:xfrm>
        </p:spPr>
        <p:txBody>
          <a:bodyPr/>
          <a:lstStyle/>
          <a:p>
            <a:pPr eaLnBrk="1" hangingPunct="1"/>
            <a:r>
              <a:rPr lang="lv-LV" sz="3600" b="1" dirty="0" smtClean="0">
                <a:solidFill>
                  <a:schemeClr val="tx1"/>
                </a:solidFill>
              </a:rPr>
              <a:t>Jēzus cieta un mira par mūsu grēkiem</a:t>
            </a:r>
          </a:p>
        </p:txBody>
      </p:sp>
      <p:sp>
        <p:nvSpPr>
          <p:cNvPr id="15364" name="Slide Number Placeholder 4"/>
          <p:cNvSpPr>
            <a:spLocks noGrp="1"/>
          </p:cNvSpPr>
          <p:nvPr>
            <p:ph type="sldNum" sz="quarter" idx="12"/>
          </p:nvPr>
        </p:nvSpPr>
        <p:spPr>
          <a:noFill/>
        </p:spPr>
        <p:txBody>
          <a:bodyPr/>
          <a:lstStyle/>
          <a:p>
            <a:fld id="{04FA4784-9EED-43E1-A033-ACEC5C9DB0FD}" type="slidenum">
              <a:rPr lang="lv-LV" smtClean="0"/>
              <a:pPr/>
              <a:t>13</a:t>
            </a:fld>
            <a:endParaRPr lang="lv-LV" smtClean="0"/>
          </a:p>
        </p:txBody>
      </p:sp>
      <p:pic>
        <p:nvPicPr>
          <p:cNvPr id="7" name="Picture 4" descr="BIBLE016"/>
          <p:cNvPicPr>
            <a:picLocks noChangeAspect="1" noChangeArrowheads="1"/>
          </p:cNvPicPr>
          <p:nvPr/>
        </p:nvPicPr>
        <p:blipFill>
          <a:blip r:embed="rId3" cstate="print"/>
          <a:srcRect/>
          <a:stretch>
            <a:fillRect/>
          </a:stretch>
        </p:blipFill>
        <p:spPr bwMode="auto">
          <a:xfrm>
            <a:off x="6929455" y="4000032"/>
            <a:ext cx="2214546" cy="2643678"/>
          </a:xfrm>
          <a:prstGeom prst="rect">
            <a:avLst/>
          </a:prstGeom>
          <a:noFill/>
          <a:ln w="9525">
            <a:noFill/>
            <a:miter lim="800000"/>
            <a:headEnd/>
            <a:tailEnd/>
          </a:ln>
        </p:spPr>
      </p:pic>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6867"/>
                                        </p:tgtEl>
                                        <p:attrNameLst>
                                          <p:attrName>style.visibility</p:attrName>
                                        </p:attrNameLst>
                                      </p:cBhvr>
                                      <p:to>
                                        <p:strVal val="visible"/>
                                      </p:to>
                                    </p:set>
                                    <p:animEffect transition="in" filter="fade">
                                      <p:cBhvr>
                                        <p:cTn id="11" dur="2000"/>
                                        <p:tgtEl>
                                          <p:spTgt spid="36867"/>
                                        </p:tgtEl>
                                      </p:cBhvr>
                                    </p:animEffect>
                                  </p:childTnLst>
                                </p:cTn>
                              </p:par>
                            </p:childTnLst>
                          </p:cTn>
                        </p:par>
                        <p:par>
                          <p:cTn id="12" fill="hold">
                            <p:stCondLst>
                              <p:cond delay="2000"/>
                            </p:stCondLst>
                            <p:childTnLst>
                              <p:par>
                                <p:cTn id="13" presetID="9"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ssolv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Rectangle 6"/>
          <p:cNvSpPr>
            <a:spLocks noChangeArrowheads="1"/>
          </p:cNvSpPr>
          <p:nvPr/>
        </p:nvSpPr>
        <p:spPr bwMode="auto">
          <a:xfrm>
            <a:off x="785786" y="0"/>
            <a:ext cx="2214546" cy="707886"/>
          </a:xfrm>
          <a:prstGeom prst="rect">
            <a:avLst/>
          </a:prstGeom>
          <a:noFill/>
          <a:ln w="9525">
            <a:noFill/>
            <a:miter lim="800000"/>
            <a:headEnd/>
            <a:tailEnd/>
          </a:ln>
        </p:spPr>
        <p:txBody>
          <a:bodyPr wrap="square">
            <a:spAutoFit/>
          </a:bodyPr>
          <a:lstStyle/>
          <a:p>
            <a:pPr algn="ctr"/>
            <a:r>
              <a:rPr lang="lv-LV" sz="4000" b="1" dirty="0" smtClean="0"/>
              <a:t>Lepnība</a:t>
            </a:r>
          </a:p>
        </p:txBody>
      </p:sp>
      <p:sp>
        <p:nvSpPr>
          <p:cNvPr id="3077" name="Slide Number Placeholder 3"/>
          <p:cNvSpPr>
            <a:spLocks noGrp="1"/>
          </p:cNvSpPr>
          <p:nvPr>
            <p:ph type="sldNum" sz="quarter" idx="12"/>
          </p:nvPr>
        </p:nvSpPr>
        <p:spPr>
          <a:noFill/>
        </p:spPr>
        <p:txBody>
          <a:bodyPr/>
          <a:lstStyle/>
          <a:p>
            <a:fld id="{507F3067-700D-4AC5-98EA-863F52FA2C2D}" type="slidenum">
              <a:rPr lang="lv-LV" smtClean="0"/>
              <a:pPr/>
              <a:t>14</a:t>
            </a:fld>
            <a:endParaRPr lang="lv-LV" smtClean="0"/>
          </a:p>
        </p:txBody>
      </p:sp>
      <p:sp>
        <p:nvSpPr>
          <p:cNvPr id="8" name="Rectangle 7"/>
          <p:cNvSpPr/>
          <p:nvPr/>
        </p:nvSpPr>
        <p:spPr>
          <a:xfrm>
            <a:off x="0" y="714356"/>
            <a:ext cx="4000496" cy="3117777"/>
          </a:xfrm>
          <a:prstGeom prst="rect">
            <a:avLst/>
          </a:prstGeom>
        </p:spPr>
        <p:txBody>
          <a:bodyPr wrap="square">
            <a:spAutoFit/>
          </a:bodyPr>
          <a:lstStyle/>
          <a:p>
            <a:pPr>
              <a:lnSpc>
                <a:spcPts val="4000"/>
              </a:lnSpc>
              <a:buFont typeface="Arial" charset="0"/>
              <a:buChar char="•"/>
            </a:pPr>
            <a:r>
              <a:rPr lang="lv-LV" sz="2600" b="1" dirty="0" smtClean="0"/>
              <a:t>Nekad nekļūdās</a:t>
            </a:r>
          </a:p>
          <a:p>
            <a:pPr>
              <a:lnSpc>
                <a:spcPts val="4000"/>
              </a:lnSpc>
              <a:buFont typeface="Arial" charset="0"/>
              <a:buChar char="•"/>
            </a:pPr>
            <a:r>
              <a:rPr lang="lv-LV" sz="2600" b="1" dirty="0" smtClean="0"/>
              <a:t>Nekad negrēko</a:t>
            </a:r>
          </a:p>
          <a:p>
            <a:pPr>
              <a:lnSpc>
                <a:spcPts val="4000"/>
              </a:lnSpc>
              <a:buFont typeface="Arial" charset="0"/>
              <a:buChar char="•"/>
            </a:pPr>
            <a:r>
              <a:rPr lang="lv-LV" sz="2600" b="1" dirty="0" smtClean="0"/>
              <a:t>Neieklausās</a:t>
            </a:r>
          </a:p>
          <a:p>
            <a:pPr>
              <a:lnSpc>
                <a:spcPts val="4000"/>
              </a:lnSpc>
              <a:buFont typeface="Arial" charset="0"/>
              <a:buChar char="•"/>
            </a:pPr>
            <a:r>
              <a:rPr lang="lv-LV" sz="2600" b="1" dirty="0" smtClean="0"/>
              <a:t>Paštaisna, Pašgudra</a:t>
            </a:r>
          </a:p>
          <a:p>
            <a:pPr>
              <a:lnSpc>
                <a:spcPts val="4000"/>
              </a:lnSpc>
              <a:buFont typeface="Arial" charset="0"/>
              <a:buChar char="•"/>
            </a:pPr>
            <a:r>
              <a:rPr lang="lv-LV" sz="2600" b="1" dirty="0" smtClean="0"/>
              <a:t>Ātri parāda vilšanos</a:t>
            </a:r>
          </a:p>
          <a:p>
            <a:pPr>
              <a:lnSpc>
                <a:spcPts val="4000"/>
              </a:lnSpc>
              <a:buFont typeface="Arial" charset="0"/>
              <a:buChar char="•"/>
            </a:pPr>
            <a:r>
              <a:rPr lang="lv-LV" sz="2600" b="1" dirty="0" smtClean="0"/>
              <a:t>Rada baiļu kultūru</a:t>
            </a:r>
            <a:endParaRPr lang="lv-LV" sz="2600" b="1" dirty="0"/>
          </a:p>
        </p:txBody>
      </p:sp>
      <p:sp>
        <p:nvSpPr>
          <p:cNvPr id="9" name="Rectangle 8"/>
          <p:cNvSpPr/>
          <p:nvPr/>
        </p:nvSpPr>
        <p:spPr>
          <a:xfrm>
            <a:off x="5572132" y="0"/>
            <a:ext cx="2550698" cy="707886"/>
          </a:xfrm>
          <a:prstGeom prst="rect">
            <a:avLst/>
          </a:prstGeom>
        </p:spPr>
        <p:txBody>
          <a:bodyPr wrap="none">
            <a:spAutoFit/>
          </a:bodyPr>
          <a:lstStyle/>
          <a:p>
            <a:r>
              <a:rPr lang="lv-LV" sz="4000" b="1" dirty="0" smtClean="0"/>
              <a:t>Pazemība</a:t>
            </a:r>
          </a:p>
        </p:txBody>
      </p:sp>
      <p:sp>
        <p:nvSpPr>
          <p:cNvPr id="13314" name="AutoShape 2" descr="A cluster of COVID-19 in Beijing, People&amp;#39;s Republic of China"/>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3316" name="AutoShape 4" descr="A cluster of COVID-19 in Beijing, People&amp;#39;s Republic of China"/>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2" name="Rectangle 11"/>
          <p:cNvSpPr/>
          <p:nvPr/>
        </p:nvSpPr>
        <p:spPr>
          <a:xfrm>
            <a:off x="4857752" y="642918"/>
            <a:ext cx="4286248" cy="3170099"/>
          </a:xfrm>
          <a:prstGeom prst="rect">
            <a:avLst/>
          </a:prstGeom>
        </p:spPr>
        <p:txBody>
          <a:bodyPr wrap="square">
            <a:spAutoFit/>
          </a:bodyPr>
          <a:lstStyle/>
          <a:p>
            <a:pPr>
              <a:lnSpc>
                <a:spcPts val="4000"/>
              </a:lnSpc>
              <a:buFont typeface="Arial" charset="0"/>
              <a:buChar char="•"/>
            </a:pPr>
            <a:r>
              <a:rPr lang="lv-LV" sz="2600" b="1" dirty="0" smtClean="0"/>
              <a:t>Atzīst savas vainas</a:t>
            </a:r>
          </a:p>
          <a:p>
            <a:pPr>
              <a:lnSpc>
                <a:spcPts val="4000"/>
              </a:lnSpc>
              <a:buFont typeface="Arial" charset="0"/>
              <a:buChar char="•"/>
            </a:pPr>
            <a:r>
              <a:rPr lang="lv-LV" sz="2600" b="1" dirty="0" smtClean="0"/>
              <a:t>Nožēlo savus grēkus</a:t>
            </a:r>
          </a:p>
          <a:p>
            <a:pPr>
              <a:lnSpc>
                <a:spcPts val="4000"/>
              </a:lnSpc>
              <a:buFont typeface="Arial" charset="0"/>
              <a:buChar char="•"/>
            </a:pPr>
            <a:r>
              <a:rPr lang="lv-LV" sz="2600" b="1" dirty="0" smtClean="0"/>
              <a:t>Dod vietu Dieva gudrībai</a:t>
            </a:r>
          </a:p>
          <a:p>
            <a:pPr>
              <a:lnSpc>
                <a:spcPts val="4000"/>
              </a:lnSpc>
              <a:buFont typeface="Arial" charset="0"/>
              <a:buChar char="•"/>
            </a:pPr>
            <a:r>
              <a:rPr lang="lv-LV" sz="2600" b="1" dirty="0" smtClean="0"/>
              <a:t>Atzīst Dieva visvarenību</a:t>
            </a:r>
          </a:p>
          <a:p>
            <a:pPr>
              <a:lnSpc>
                <a:spcPts val="4000"/>
              </a:lnSpc>
              <a:buFont typeface="Arial" charset="0"/>
              <a:buChar char="•"/>
            </a:pPr>
            <a:r>
              <a:rPr lang="lv-LV" sz="2600" b="1" dirty="0" smtClean="0"/>
              <a:t>Ir pacietīga</a:t>
            </a:r>
          </a:p>
          <a:p>
            <a:pPr>
              <a:lnSpc>
                <a:spcPts val="4000"/>
              </a:lnSpc>
              <a:buFont typeface="Arial" charset="0"/>
              <a:buChar char="•"/>
            </a:pPr>
            <a:r>
              <a:rPr lang="lv-LV" sz="2600" b="1" dirty="0" smtClean="0"/>
              <a:t>Rada mācīšanās kultūru</a:t>
            </a:r>
          </a:p>
        </p:txBody>
      </p:sp>
      <p:pic>
        <p:nvPicPr>
          <p:cNvPr id="39942" name="Picture 6"/>
          <p:cNvPicPr>
            <a:picLocks noChangeAspect="1" noChangeArrowheads="1"/>
          </p:cNvPicPr>
          <p:nvPr/>
        </p:nvPicPr>
        <p:blipFill>
          <a:blip r:embed="rId2" cstate="print"/>
          <a:srcRect l="6667" r="7777"/>
          <a:stretch>
            <a:fillRect/>
          </a:stretch>
        </p:blipFill>
        <p:spPr bwMode="auto">
          <a:xfrm>
            <a:off x="0" y="3786191"/>
            <a:ext cx="4260574" cy="3214710"/>
          </a:xfrm>
          <a:prstGeom prst="ellipse">
            <a:avLst/>
          </a:prstGeom>
          <a:ln>
            <a:noFill/>
          </a:ln>
          <a:effectLst>
            <a:softEdge rad="112500"/>
          </a:effectLst>
        </p:spPr>
      </p:pic>
      <p:pic>
        <p:nvPicPr>
          <p:cNvPr id="17" name="Picture 3"/>
          <p:cNvPicPr>
            <a:picLocks noChangeAspect="1" noChangeArrowheads="1"/>
          </p:cNvPicPr>
          <p:nvPr/>
        </p:nvPicPr>
        <p:blipFill>
          <a:blip r:embed="rId3" cstate="print"/>
          <a:srcRect/>
          <a:stretch>
            <a:fillRect/>
          </a:stretch>
        </p:blipFill>
        <p:spPr bwMode="auto">
          <a:xfrm>
            <a:off x="5298889" y="3786190"/>
            <a:ext cx="3273639" cy="3000396"/>
          </a:xfrm>
          <a:prstGeom prst="rect">
            <a:avLst/>
          </a:prstGeom>
          <a:ln>
            <a:noFill/>
          </a:ln>
          <a:effectLst>
            <a:softEdge rad="112500"/>
          </a:effectLst>
        </p:spPr>
      </p:pic>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par>
                                <p:cTn id="14" presetID="10" presetClass="entr" presetSubtype="0" fill="hold" nodeType="withEffect">
                                  <p:stCondLst>
                                    <p:cond delay="0"/>
                                  </p:stCondLst>
                                  <p:childTnLst>
                                    <p:set>
                                      <p:cBhvr>
                                        <p:cTn id="15" dur="1" fill="hold">
                                          <p:stCondLst>
                                            <p:cond delay="0"/>
                                          </p:stCondLst>
                                        </p:cTn>
                                        <p:tgtEl>
                                          <p:spTgt spid="39942"/>
                                        </p:tgtEl>
                                        <p:attrNameLst>
                                          <p:attrName>style.visibility</p:attrName>
                                        </p:attrNameLst>
                                      </p:cBhvr>
                                      <p:to>
                                        <p:strVal val="visible"/>
                                      </p:to>
                                    </p:set>
                                    <p:animEffect transition="in" filter="fade">
                                      <p:cBhvr>
                                        <p:cTn id="16" dur="2000"/>
                                        <p:tgtEl>
                                          <p:spTgt spid="39942"/>
                                        </p:tgtEl>
                                      </p:cBhvr>
                                    </p:animEffect>
                                  </p:childTnLst>
                                </p:cTn>
                              </p:par>
                            </p:childTnLst>
                          </p:cTn>
                        </p:par>
                        <p:par>
                          <p:cTn id="17" fill="hold">
                            <p:stCondLst>
                              <p:cond delay="2500"/>
                            </p:stCondLst>
                            <p:childTnLst>
                              <p:par>
                                <p:cTn id="18" presetID="10"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2000"/>
                                        <p:tgtEl>
                                          <p:spTgt spid="9"/>
                                        </p:tgtEl>
                                      </p:cBhvr>
                                    </p:animEffect>
                                  </p:childTnLst>
                                </p:cTn>
                              </p:par>
                            </p:childTnLst>
                          </p:cTn>
                        </p:par>
                        <p:par>
                          <p:cTn id="21" fill="hold">
                            <p:stCondLst>
                              <p:cond delay="4500"/>
                            </p:stCondLst>
                            <p:childTnLst>
                              <p:par>
                                <p:cTn id="22" presetID="2" presetClass="entr" presetSubtype="4"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10" presetClass="entr" presetSubtype="0" fill="hold"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a:xfrm>
            <a:off x="0" y="0"/>
            <a:ext cx="9144000" cy="692150"/>
          </a:xfrm>
        </p:spPr>
        <p:txBody>
          <a:bodyPr/>
          <a:lstStyle/>
          <a:p>
            <a:pPr eaLnBrk="1" hangingPunct="1"/>
            <a:r>
              <a:rPr lang="lv-LV" b="1" dirty="0" smtClean="0">
                <a:solidFill>
                  <a:schemeClr val="tx1"/>
                </a:solidFill>
              </a:rPr>
              <a:t>Lepnība</a:t>
            </a:r>
          </a:p>
        </p:txBody>
      </p:sp>
      <p:sp>
        <p:nvSpPr>
          <p:cNvPr id="9219" name="Rectangle 5"/>
          <p:cNvSpPr>
            <a:spLocks noChangeArrowheads="1"/>
          </p:cNvSpPr>
          <p:nvPr/>
        </p:nvSpPr>
        <p:spPr bwMode="auto">
          <a:xfrm>
            <a:off x="0" y="571500"/>
            <a:ext cx="5000628" cy="6247864"/>
          </a:xfrm>
          <a:prstGeom prst="rect">
            <a:avLst/>
          </a:prstGeom>
          <a:noFill/>
          <a:ln w="9525">
            <a:noFill/>
            <a:miter lim="800000"/>
            <a:headEnd/>
            <a:tailEnd/>
          </a:ln>
        </p:spPr>
        <p:txBody>
          <a:bodyPr wrap="square">
            <a:spAutoFit/>
          </a:bodyPr>
          <a:lstStyle/>
          <a:p>
            <a:pPr>
              <a:lnSpc>
                <a:spcPts val="4000"/>
              </a:lnSpc>
              <a:buFont typeface="Wingdings" pitchFamily="2" charset="2"/>
              <a:buChar char="§"/>
            </a:pPr>
            <a:r>
              <a:rPr lang="lv-LV" sz="2800" b="1" dirty="0" smtClean="0"/>
              <a:t>Lepnība</a:t>
            </a:r>
            <a:r>
              <a:rPr lang="lv-LV" sz="2800" dirty="0" smtClean="0"/>
              <a:t> saka: </a:t>
            </a:r>
            <a:r>
              <a:rPr lang="lv-LV" sz="2800" i="1" dirty="0" smtClean="0"/>
              <a:t>es pats esmu savas laimes kalējs</a:t>
            </a:r>
            <a:r>
              <a:rPr lang="lv-LV" sz="2800" dirty="0" smtClean="0"/>
              <a:t>, man pašam sevi ir jāizglābj, jāaizstāv, Dievam nevar uzticēties, es esmu pats savas dzīves kungs!</a:t>
            </a:r>
          </a:p>
          <a:p>
            <a:pPr>
              <a:lnSpc>
                <a:spcPts val="4000"/>
              </a:lnSpc>
              <a:buFont typeface="Wingdings" pitchFamily="2" charset="2"/>
              <a:buChar char="§"/>
            </a:pPr>
            <a:endParaRPr lang="lv-LV" sz="2800" dirty="0" smtClean="0"/>
          </a:p>
          <a:p>
            <a:pPr>
              <a:lnSpc>
                <a:spcPts val="4000"/>
              </a:lnSpc>
              <a:buFont typeface="Wingdings" pitchFamily="2" charset="2"/>
              <a:buChar char="§"/>
            </a:pPr>
            <a:r>
              <a:rPr lang="lv-LV" sz="2800" dirty="0" smtClean="0"/>
              <a:t>Lepnums ienes daudz </a:t>
            </a:r>
            <a:r>
              <a:rPr lang="lv-LV" sz="2800" b="1" dirty="0" smtClean="0"/>
              <a:t>nemiera</a:t>
            </a:r>
            <a:r>
              <a:rPr lang="lv-LV" sz="2800" dirty="0" smtClean="0"/>
              <a:t>, </a:t>
            </a:r>
            <a:r>
              <a:rPr lang="lv-LV" sz="2800" b="1" dirty="0" smtClean="0"/>
              <a:t>trauksmes.</a:t>
            </a:r>
          </a:p>
          <a:p>
            <a:pPr>
              <a:lnSpc>
                <a:spcPts val="4000"/>
              </a:lnSpc>
              <a:buFont typeface="Wingdings" pitchFamily="2" charset="2"/>
              <a:buChar char="§"/>
            </a:pPr>
            <a:endParaRPr lang="lv-LV" sz="2800" b="1" dirty="0" smtClean="0"/>
          </a:p>
          <a:p>
            <a:pPr>
              <a:lnSpc>
                <a:spcPts val="4000"/>
              </a:lnSpc>
              <a:buFont typeface="Wingdings" pitchFamily="2" charset="2"/>
              <a:buChar char="§"/>
            </a:pPr>
            <a:r>
              <a:rPr lang="lv-LV" sz="2800" dirty="0" smtClean="0"/>
              <a:t>Šī </a:t>
            </a:r>
            <a:r>
              <a:rPr lang="lv-LV" sz="2800" b="1" dirty="0" smtClean="0"/>
              <a:t>gada sajūta </a:t>
            </a:r>
            <a:r>
              <a:rPr lang="lv-LV" sz="2800" dirty="0" smtClean="0"/>
              <a:t>– </a:t>
            </a:r>
            <a:r>
              <a:rPr lang="lv-LV" sz="2800" b="1" dirty="0" smtClean="0"/>
              <a:t>bailes</a:t>
            </a:r>
            <a:r>
              <a:rPr lang="lv-LV" sz="2800" dirty="0" smtClean="0"/>
              <a:t> un </a:t>
            </a:r>
            <a:r>
              <a:rPr lang="lv-LV" sz="2800" b="1" dirty="0" smtClean="0"/>
              <a:t>vilšanās </a:t>
            </a:r>
            <a:r>
              <a:rPr lang="lv-LV" sz="2800" dirty="0" smtClean="0"/>
              <a:t>izriet no </a:t>
            </a:r>
            <a:r>
              <a:rPr lang="lv-LV" sz="2800" b="1" dirty="0" smtClean="0"/>
              <a:t>lepnības</a:t>
            </a:r>
            <a:r>
              <a:rPr lang="lv-LV" sz="2800" dirty="0" smtClean="0"/>
              <a:t>. </a:t>
            </a:r>
          </a:p>
        </p:txBody>
      </p:sp>
      <p:sp>
        <p:nvSpPr>
          <p:cNvPr id="15364" name="Slide Number Placeholder 4"/>
          <p:cNvSpPr>
            <a:spLocks noGrp="1"/>
          </p:cNvSpPr>
          <p:nvPr>
            <p:ph type="sldNum" sz="quarter" idx="12"/>
          </p:nvPr>
        </p:nvSpPr>
        <p:spPr>
          <a:noFill/>
        </p:spPr>
        <p:txBody>
          <a:bodyPr/>
          <a:lstStyle/>
          <a:p>
            <a:fld id="{04FA4784-9EED-43E1-A033-ACEC5C9DB0FD}" type="slidenum">
              <a:rPr lang="lv-LV" smtClean="0"/>
              <a:pPr/>
              <a:t>15</a:t>
            </a:fld>
            <a:endParaRPr lang="lv-LV" smtClean="0"/>
          </a:p>
        </p:txBody>
      </p:sp>
      <p:pic>
        <p:nvPicPr>
          <p:cNvPr id="37890" name="Picture 2" descr="Lepnība - viens no nāves grēkiem :: dzirkstele.lv"/>
          <p:cNvPicPr>
            <a:picLocks noChangeAspect="1" noChangeArrowheads="1"/>
          </p:cNvPicPr>
          <p:nvPr/>
        </p:nvPicPr>
        <p:blipFill>
          <a:blip r:embed="rId2" cstate="print"/>
          <a:srcRect l="26471" r="26102"/>
          <a:stretch>
            <a:fillRect/>
          </a:stretch>
        </p:blipFill>
        <p:spPr bwMode="auto">
          <a:xfrm>
            <a:off x="4788024" y="364571"/>
            <a:ext cx="4355976" cy="6145597"/>
          </a:xfrm>
          <a:prstGeom prst="ellipse">
            <a:avLst/>
          </a:prstGeom>
          <a:ln>
            <a:noFill/>
          </a:ln>
          <a:effectLst>
            <a:softEdge rad="112500"/>
          </a:effectLst>
        </p:spPr>
      </p:pic>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7890"/>
                                        </p:tgtEl>
                                        <p:attrNameLst>
                                          <p:attrName>style.visibility</p:attrName>
                                        </p:attrNameLst>
                                      </p:cBhvr>
                                      <p:to>
                                        <p:strVal val="visible"/>
                                      </p:to>
                                    </p:set>
                                    <p:animEffect transition="in" filter="fade">
                                      <p:cBhvr>
                                        <p:cTn id="11" dur="2000"/>
                                        <p:tgtEl>
                                          <p:spTgt spid="37890"/>
                                        </p:tgtEl>
                                      </p:cBhvr>
                                    </p:animEffect>
                                  </p:childTnLst>
                                </p:cTn>
                              </p:par>
                            </p:childTnLst>
                          </p:cTn>
                        </p:par>
                        <p:par>
                          <p:cTn id="12" fill="hold">
                            <p:stCondLst>
                              <p:cond delay="2000"/>
                            </p:stCondLst>
                            <p:childTnLst>
                              <p:par>
                                <p:cTn id="13" presetID="2" presetClass="entr" presetSubtype="4" fill="hold" nodeType="afterEffect">
                                  <p:stCondLst>
                                    <p:cond delay="0"/>
                                  </p:stCondLst>
                                  <p:childTnLst>
                                    <p:set>
                                      <p:cBhvr>
                                        <p:cTn id="14" dur="1" fill="hold">
                                          <p:stCondLst>
                                            <p:cond delay="0"/>
                                          </p:stCondLst>
                                        </p:cTn>
                                        <p:tgtEl>
                                          <p:spTgt spid="9219">
                                            <p:txEl>
                                              <p:pRg st="0" end="0"/>
                                            </p:txEl>
                                          </p:spTgt>
                                        </p:tgtEl>
                                        <p:attrNameLst>
                                          <p:attrName>style.visibility</p:attrName>
                                        </p:attrNameLst>
                                      </p:cBhvr>
                                      <p:to>
                                        <p:strVal val="visible"/>
                                      </p:to>
                                    </p:set>
                                    <p:anim calcmode="lin" valueType="num">
                                      <p:cBhvr additive="base">
                                        <p:cTn id="15" dur="500" fill="hold"/>
                                        <p:tgtEl>
                                          <p:spTgt spid="9219">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9219">
                                            <p:txEl>
                                              <p:pRg st="0" end="0"/>
                                            </p:txEl>
                                          </p:spTgt>
                                        </p:tgtEl>
                                        <p:attrNameLst>
                                          <p:attrName>ppt_y</p:attrName>
                                        </p:attrNameLst>
                                      </p:cBhvr>
                                      <p:tavLst>
                                        <p:tav tm="0">
                                          <p:val>
                                            <p:strVal val="1+#ppt_h/2"/>
                                          </p:val>
                                        </p:tav>
                                        <p:tav tm="100000">
                                          <p:val>
                                            <p:strVal val="#ppt_y"/>
                                          </p:val>
                                        </p:tav>
                                      </p:tavLst>
                                    </p:anim>
                                  </p:childTnLst>
                                </p:cTn>
                              </p:par>
                            </p:childTnLst>
                          </p:cTn>
                        </p:par>
                        <p:par>
                          <p:cTn id="17" fill="hold">
                            <p:stCondLst>
                              <p:cond delay="2500"/>
                            </p:stCondLst>
                            <p:childTnLst>
                              <p:par>
                                <p:cTn id="18" presetID="2" presetClass="entr" presetSubtype="4" fill="hold" nodeType="afterEffect">
                                  <p:stCondLst>
                                    <p:cond delay="0"/>
                                  </p:stCondLst>
                                  <p:childTnLst>
                                    <p:set>
                                      <p:cBhvr>
                                        <p:cTn id="19" dur="1" fill="hold">
                                          <p:stCondLst>
                                            <p:cond delay="0"/>
                                          </p:stCondLst>
                                        </p:cTn>
                                        <p:tgtEl>
                                          <p:spTgt spid="9219">
                                            <p:txEl>
                                              <p:pRg st="2" end="2"/>
                                            </p:txEl>
                                          </p:spTgt>
                                        </p:tgtEl>
                                        <p:attrNameLst>
                                          <p:attrName>style.visibility</p:attrName>
                                        </p:attrNameLst>
                                      </p:cBhvr>
                                      <p:to>
                                        <p:strVal val="visible"/>
                                      </p:to>
                                    </p:set>
                                    <p:anim calcmode="lin" valueType="num">
                                      <p:cBhvr additive="base">
                                        <p:cTn id="20" dur="500" fill="hold"/>
                                        <p:tgtEl>
                                          <p:spTgt spid="9219">
                                            <p:txEl>
                                              <p:pRg st="2" end="2"/>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9219">
                                            <p:txEl>
                                              <p:pRg st="2" end="2"/>
                                            </p:txEl>
                                          </p:spTgt>
                                        </p:tgtEl>
                                        <p:attrNameLst>
                                          <p:attrName>ppt_y</p:attrName>
                                        </p:attrNameLst>
                                      </p:cBhvr>
                                      <p:tavLst>
                                        <p:tav tm="0">
                                          <p:val>
                                            <p:strVal val="1+#ppt_h/2"/>
                                          </p:val>
                                        </p:tav>
                                        <p:tav tm="100000">
                                          <p:val>
                                            <p:strVal val="#ppt_y"/>
                                          </p:val>
                                        </p:tav>
                                      </p:tavLst>
                                    </p:anim>
                                  </p:childTnLst>
                                </p:cTn>
                              </p:par>
                            </p:childTnLst>
                          </p:cTn>
                        </p:par>
                        <p:par>
                          <p:cTn id="22" fill="hold">
                            <p:stCondLst>
                              <p:cond delay="3000"/>
                            </p:stCondLst>
                            <p:childTnLst>
                              <p:par>
                                <p:cTn id="23" presetID="2" presetClass="entr" presetSubtype="4" fill="hold" nodeType="afterEffect">
                                  <p:stCondLst>
                                    <p:cond delay="0"/>
                                  </p:stCondLst>
                                  <p:childTnLst>
                                    <p:set>
                                      <p:cBhvr>
                                        <p:cTn id="24" dur="1" fill="hold">
                                          <p:stCondLst>
                                            <p:cond delay="0"/>
                                          </p:stCondLst>
                                        </p:cTn>
                                        <p:tgtEl>
                                          <p:spTgt spid="9219">
                                            <p:txEl>
                                              <p:pRg st="4" end="4"/>
                                            </p:txEl>
                                          </p:spTgt>
                                        </p:tgtEl>
                                        <p:attrNameLst>
                                          <p:attrName>style.visibility</p:attrName>
                                        </p:attrNameLst>
                                      </p:cBhvr>
                                      <p:to>
                                        <p:strVal val="visible"/>
                                      </p:to>
                                    </p:set>
                                    <p:anim calcmode="lin" valueType="num">
                                      <p:cBhvr additive="base">
                                        <p:cTn id="25" dur="500" fill="hold"/>
                                        <p:tgtEl>
                                          <p:spTgt spid="9219">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21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Imitating Christ&amp;#39;s Humility"/>
          <p:cNvPicPr>
            <a:picLocks noChangeAspect="1" noChangeArrowheads="1"/>
          </p:cNvPicPr>
          <p:nvPr/>
        </p:nvPicPr>
        <p:blipFill>
          <a:blip r:embed="rId2" cstate="print"/>
          <a:srcRect b="8719"/>
          <a:stretch>
            <a:fillRect/>
          </a:stretch>
        </p:blipFill>
        <p:spPr bwMode="auto">
          <a:xfrm>
            <a:off x="1000099" y="3214686"/>
            <a:ext cx="7578283" cy="3643314"/>
          </a:xfrm>
          <a:prstGeom prst="ellipse">
            <a:avLst/>
          </a:prstGeom>
          <a:ln>
            <a:noFill/>
          </a:ln>
          <a:effectLst>
            <a:softEdge rad="112500"/>
          </a:effectLst>
        </p:spPr>
      </p:pic>
      <p:sp>
        <p:nvSpPr>
          <p:cNvPr id="6147" name="Rectangle 2"/>
          <p:cNvSpPr>
            <a:spLocks noGrp="1" noChangeArrowheads="1"/>
          </p:cNvSpPr>
          <p:nvPr>
            <p:ph type="title"/>
          </p:nvPr>
        </p:nvSpPr>
        <p:spPr>
          <a:xfrm>
            <a:off x="0" y="0"/>
            <a:ext cx="9144000" cy="692150"/>
          </a:xfrm>
        </p:spPr>
        <p:txBody>
          <a:bodyPr/>
          <a:lstStyle/>
          <a:p>
            <a:pPr eaLnBrk="1" hangingPunct="1"/>
            <a:r>
              <a:rPr lang="lv-LV" b="1" dirty="0" smtClean="0">
                <a:solidFill>
                  <a:schemeClr val="tx1"/>
                </a:solidFill>
              </a:rPr>
              <a:t>Pazemība</a:t>
            </a:r>
          </a:p>
        </p:txBody>
      </p:sp>
      <p:sp>
        <p:nvSpPr>
          <p:cNvPr id="9219" name="Rectangle 5"/>
          <p:cNvSpPr>
            <a:spLocks noChangeArrowheads="1"/>
          </p:cNvSpPr>
          <p:nvPr/>
        </p:nvSpPr>
        <p:spPr bwMode="auto">
          <a:xfrm>
            <a:off x="0" y="571500"/>
            <a:ext cx="9286908" cy="3108543"/>
          </a:xfrm>
          <a:prstGeom prst="rect">
            <a:avLst/>
          </a:prstGeom>
          <a:noFill/>
          <a:ln w="9525">
            <a:noFill/>
            <a:miter lim="800000"/>
            <a:headEnd/>
            <a:tailEnd/>
          </a:ln>
        </p:spPr>
        <p:txBody>
          <a:bodyPr wrap="square">
            <a:spAutoFit/>
          </a:bodyPr>
          <a:lstStyle/>
          <a:p>
            <a:pPr>
              <a:buFont typeface="Wingdings" pitchFamily="2" charset="2"/>
              <a:buChar char="§"/>
            </a:pPr>
            <a:r>
              <a:rPr lang="lv-LV" sz="2800" dirty="0" smtClean="0"/>
              <a:t>Pazemība ir vēlme uzticēties Dievam jebkuros apstākļos</a:t>
            </a:r>
          </a:p>
          <a:p>
            <a:pPr>
              <a:buFont typeface="Wingdings" pitchFamily="2" charset="2"/>
              <a:buChar char="§"/>
            </a:pPr>
            <a:r>
              <a:rPr lang="lv-LV" sz="2800" b="1" dirty="0" smtClean="0"/>
              <a:t>Pazemība</a:t>
            </a:r>
            <a:r>
              <a:rPr lang="lv-LV" sz="2800" dirty="0" smtClean="0"/>
              <a:t>: Es varu uzticēties Dievam, pat tad ja netieku novērtēts, atzīts vai cienīts. </a:t>
            </a:r>
            <a:r>
              <a:rPr lang="lv-LV" sz="2800" b="1" dirty="0" smtClean="0"/>
              <a:t>Dievs labos visas pret mani vērstās netaisnības, man nav jākontrolē visas lietas</a:t>
            </a:r>
            <a:r>
              <a:rPr lang="lv-LV" sz="2800" dirty="0" smtClean="0"/>
              <a:t>.</a:t>
            </a:r>
          </a:p>
          <a:p>
            <a:pPr>
              <a:buFont typeface="Wingdings" pitchFamily="2" charset="2"/>
              <a:buChar char="§"/>
            </a:pPr>
            <a:r>
              <a:rPr lang="lv-LV" sz="2800" dirty="0" smtClean="0"/>
              <a:t>Jēzus sola svētību pazemīgajiem: “</a:t>
            </a:r>
            <a:r>
              <a:rPr lang="lv-LV" sz="2800" i="1" dirty="0" smtClean="0"/>
              <a:t>Jo Dievs stāv pretim lepniem, bet pazemīgiem Viņš dod žēlastību</a:t>
            </a:r>
            <a:r>
              <a:rPr lang="lv-LV" sz="2800" dirty="0" smtClean="0"/>
              <a:t>.” (1.Pēt.5:5)</a:t>
            </a:r>
          </a:p>
          <a:p>
            <a:pPr>
              <a:buFont typeface="Wingdings" pitchFamily="2" charset="2"/>
              <a:buChar char="§"/>
            </a:pPr>
            <a:endParaRPr lang="lv-LV" sz="2800" dirty="0"/>
          </a:p>
        </p:txBody>
      </p:sp>
      <p:sp>
        <p:nvSpPr>
          <p:cNvPr id="15364" name="Slide Number Placeholder 4"/>
          <p:cNvSpPr>
            <a:spLocks noGrp="1"/>
          </p:cNvSpPr>
          <p:nvPr>
            <p:ph type="sldNum" sz="quarter" idx="12"/>
          </p:nvPr>
        </p:nvSpPr>
        <p:spPr>
          <a:noFill/>
        </p:spPr>
        <p:txBody>
          <a:bodyPr/>
          <a:lstStyle/>
          <a:p>
            <a:fld id="{04FA4784-9EED-43E1-A033-ACEC5C9DB0FD}" type="slidenum">
              <a:rPr lang="lv-LV" smtClean="0"/>
              <a:pPr/>
              <a:t>16</a:t>
            </a:fld>
            <a:endParaRPr lang="lv-LV" smtClean="0"/>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219">
                                            <p:txEl>
                                              <p:pRg st="0" end="0"/>
                                            </p:txEl>
                                          </p:spTgt>
                                        </p:tgtEl>
                                        <p:attrNameLst>
                                          <p:attrName>style.visibility</p:attrName>
                                        </p:attrNameLst>
                                      </p:cBhvr>
                                      <p:to>
                                        <p:strVal val="visible"/>
                                      </p:to>
                                    </p:set>
                                    <p:anim calcmode="lin" valueType="num">
                                      <p:cBhvr additive="base">
                                        <p:cTn id="12" dur="500" fill="hold"/>
                                        <p:tgtEl>
                                          <p:spTgt spid="9219">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9219">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9219">
                                            <p:txEl>
                                              <p:pRg st="1" end="1"/>
                                            </p:txEl>
                                          </p:spTgt>
                                        </p:tgtEl>
                                        <p:attrNameLst>
                                          <p:attrName>style.visibility</p:attrName>
                                        </p:attrNameLst>
                                      </p:cBhvr>
                                      <p:to>
                                        <p:strVal val="visible"/>
                                      </p:to>
                                    </p:set>
                                    <p:anim calcmode="lin" valueType="num">
                                      <p:cBhvr additive="base">
                                        <p:cTn id="17" dur="500" fill="hold"/>
                                        <p:tgtEl>
                                          <p:spTgt spid="9219">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9219">
                                            <p:txEl>
                                              <p:pRg st="1" end="1"/>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9219">
                                            <p:txEl>
                                              <p:pRg st="2" end="2"/>
                                            </p:txEl>
                                          </p:spTgt>
                                        </p:tgtEl>
                                        <p:attrNameLst>
                                          <p:attrName>style.visibility</p:attrName>
                                        </p:attrNameLst>
                                      </p:cBhvr>
                                      <p:to>
                                        <p:strVal val="visible"/>
                                      </p:to>
                                    </p:set>
                                    <p:anim calcmode="lin" valueType="num">
                                      <p:cBhvr additive="base">
                                        <p:cTn id="22" dur="500" fill="hold"/>
                                        <p:tgtEl>
                                          <p:spTgt spid="9219">
                                            <p:txEl>
                                              <p:pRg st="2" end="2"/>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9219">
                                            <p:txEl>
                                              <p:pRg st="2" end="2"/>
                                            </p:txEl>
                                          </p:spTgt>
                                        </p:tgtEl>
                                        <p:attrNameLst>
                                          <p:attrName>ppt_y</p:attrName>
                                        </p:attrNameLst>
                                      </p:cBhvr>
                                      <p:tavLst>
                                        <p:tav tm="0">
                                          <p:val>
                                            <p:strVal val="1+#ppt_h/2"/>
                                          </p:val>
                                        </p:tav>
                                        <p:tav tm="100000">
                                          <p:val>
                                            <p:strVal val="#ppt_y"/>
                                          </p:val>
                                        </p:tav>
                                      </p:tavLst>
                                    </p:anim>
                                  </p:childTnLst>
                                </p:cTn>
                              </p:par>
                              <p:par>
                                <p:cTn id="24" presetID="10" presetClass="entr" presetSubtype="0" fill="hold" nodeType="withEffect">
                                  <p:stCondLst>
                                    <p:cond delay="0"/>
                                  </p:stCondLst>
                                  <p:childTnLst>
                                    <p:set>
                                      <p:cBhvr>
                                        <p:cTn id="25" dur="1" fill="hold">
                                          <p:stCondLst>
                                            <p:cond delay="0"/>
                                          </p:stCondLst>
                                        </p:cTn>
                                        <p:tgtEl>
                                          <p:spTgt spid="9218"/>
                                        </p:tgtEl>
                                        <p:attrNameLst>
                                          <p:attrName>style.visibility</p:attrName>
                                        </p:attrNameLst>
                                      </p:cBhvr>
                                      <p:to>
                                        <p:strVal val="visible"/>
                                      </p:to>
                                    </p:set>
                                    <p:animEffect transition="in" filter="fade">
                                      <p:cBhvr>
                                        <p:cTn id="26" dur="20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a:xfrm>
            <a:off x="0" y="0"/>
            <a:ext cx="9144000" cy="692150"/>
          </a:xfrm>
        </p:spPr>
        <p:txBody>
          <a:bodyPr/>
          <a:lstStyle/>
          <a:p>
            <a:pPr eaLnBrk="1" hangingPunct="1"/>
            <a:r>
              <a:rPr lang="lv-LV" b="1" dirty="0" smtClean="0">
                <a:solidFill>
                  <a:schemeClr val="tx1"/>
                </a:solidFill>
              </a:rPr>
              <a:t>Jūdi un Ganiņi</a:t>
            </a:r>
          </a:p>
        </p:txBody>
      </p:sp>
      <p:sp>
        <p:nvSpPr>
          <p:cNvPr id="9219" name="Rectangle 5"/>
          <p:cNvSpPr>
            <a:spLocks noChangeArrowheads="1"/>
          </p:cNvSpPr>
          <p:nvPr/>
        </p:nvSpPr>
        <p:spPr bwMode="auto">
          <a:xfrm>
            <a:off x="0" y="648282"/>
            <a:ext cx="9144000" cy="923330"/>
          </a:xfrm>
          <a:prstGeom prst="rect">
            <a:avLst/>
          </a:prstGeom>
          <a:noFill/>
          <a:ln w="9525">
            <a:noFill/>
            <a:miter lim="800000"/>
            <a:headEnd/>
            <a:tailEnd/>
          </a:ln>
        </p:spPr>
        <p:txBody>
          <a:bodyPr wrap="square">
            <a:spAutoFit/>
          </a:bodyPr>
          <a:lstStyle/>
          <a:p>
            <a:pPr>
              <a:buFont typeface="Wingdings" pitchFamily="2" charset="2"/>
              <a:buChar char="§"/>
            </a:pPr>
            <a:r>
              <a:rPr lang="lv-LV" sz="2700" b="1" dirty="0" smtClean="0"/>
              <a:t>Lepnajiem jūdiem </a:t>
            </a:r>
            <a:r>
              <a:rPr lang="lv-LV" sz="2700" dirty="0" smtClean="0"/>
              <a:t>bija liela </a:t>
            </a:r>
            <a:r>
              <a:rPr lang="lv-LV" sz="2700" b="1" dirty="0" smtClean="0"/>
              <a:t>vilšanās par Jēzu </a:t>
            </a:r>
            <a:r>
              <a:rPr lang="lv-LV" sz="2700" dirty="0" smtClean="0"/>
              <a:t>un viņiem </a:t>
            </a:r>
            <a:r>
              <a:rPr lang="lv-LV" sz="2700" b="1" dirty="0" smtClean="0"/>
              <a:t>svētki neatnāca</a:t>
            </a:r>
            <a:r>
              <a:rPr lang="lv-LV" sz="2700" dirty="0" smtClean="0"/>
              <a:t>, bet </a:t>
            </a:r>
            <a:r>
              <a:rPr lang="lv-LV" sz="2700" b="1" dirty="0" smtClean="0"/>
              <a:t>pazemīgajiem ganiņiem gan!</a:t>
            </a:r>
            <a:endParaRPr lang="lv-LV" sz="2700" dirty="0" smtClean="0"/>
          </a:p>
        </p:txBody>
      </p:sp>
      <p:sp>
        <p:nvSpPr>
          <p:cNvPr id="15364" name="Slide Number Placeholder 4"/>
          <p:cNvSpPr>
            <a:spLocks noGrp="1"/>
          </p:cNvSpPr>
          <p:nvPr>
            <p:ph type="sldNum" sz="quarter" idx="12"/>
          </p:nvPr>
        </p:nvSpPr>
        <p:spPr>
          <a:noFill/>
        </p:spPr>
        <p:txBody>
          <a:bodyPr/>
          <a:lstStyle/>
          <a:p>
            <a:fld id="{04FA4784-9EED-43E1-A033-ACEC5C9DB0FD}" type="slidenum">
              <a:rPr lang="lv-LV" smtClean="0"/>
              <a:pPr/>
              <a:t>17</a:t>
            </a:fld>
            <a:endParaRPr lang="lv-LV" smtClean="0"/>
          </a:p>
        </p:txBody>
      </p:sp>
      <p:sp>
        <p:nvSpPr>
          <p:cNvPr id="40962" name="AutoShape 2" descr="Ziemassvētku laika dievkalpojumi | Aglonas pagasta pārvald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40964" name="Picture 4" descr="2. Ziemassvētkos – e – BAZNĪCA ✞"/>
          <p:cNvPicPr>
            <a:picLocks noChangeAspect="1" noChangeArrowheads="1"/>
          </p:cNvPicPr>
          <p:nvPr/>
        </p:nvPicPr>
        <p:blipFill>
          <a:blip r:embed="rId2" cstate="print"/>
          <a:srcRect/>
          <a:stretch>
            <a:fillRect/>
          </a:stretch>
        </p:blipFill>
        <p:spPr bwMode="auto">
          <a:xfrm>
            <a:off x="571472" y="1646223"/>
            <a:ext cx="7858180" cy="4854611"/>
          </a:xfrm>
          <a:prstGeom prst="rect">
            <a:avLst/>
          </a:prstGeom>
          <a:ln>
            <a:noFill/>
          </a:ln>
          <a:effectLst>
            <a:softEdge rad="112500"/>
          </a:effectLst>
        </p:spPr>
      </p:pic>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219">
                                            <p:txEl>
                                              <p:pRg st="0" end="0"/>
                                            </p:txEl>
                                          </p:spTgt>
                                        </p:tgtEl>
                                        <p:attrNameLst>
                                          <p:attrName>style.visibility</p:attrName>
                                        </p:attrNameLst>
                                      </p:cBhvr>
                                      <p:to>
                                        <p:strVal val="visible"/>
                                      </p:to>
                                    </p:set>
                                    <p:anim calcmode="lin" valueType="num">
                                      <p:cBhvr additive="base">
                                        <p:cTn id="12" dur="500" fill="hold"/>
                                        <p:tgtEl>
                                          <p:spTgt spid="9219">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9219">
                                            <p:txEl>
                                              <p:pRg st="0" end="0"/>
                                            </p:txEl>
                                          </p:spTgt>
                                        </p:tgtEl>
                                        <p:attrNameLst>
                                          <p:attrName>ppt_y</p:attrName>
                                        </p:attrNameLst>
                                      </p:cBhvr>
                                      <p:tavLst>
                                        <p:tav tm="0">
                                          <p:val>
                                            <p:strVal val="1+#ppt_h/2"/>
                                          </p:val>
                                        </p:tav>
                                        <p:tav tm="100000">
                                          <p:val>
                                            <p:strVal val="#ppt_y"/>
                                          </p:val>
                                        </p:tav>
                                      </p:tavLst>
                                    </p:anim>
                                  </p:childTnLst>
                                </p:cTn>
                              </p:par>
                              <p:par>
                                <p:cTn id="14" presetID="10" presetClass="entr" presetSubtype="0" fill="hold" nodeType="withEffect">
                                  <p:stCondLst>
                                    <p:cond delay="0"/>
                                  </p:stCondLst>
                                  <p:childTnLst>
                                    <p:set>
                                      <p:cBhvr>
                                        <p:cTn id="15" dur="1" fill="hold">
                                          <p:stCondLst>
                                            <p:cond delay="0"/>
                                          </p:stCondLst>
                                        </p:cTn>
                                        <p:tgtEl>
                                          <p:spTgt spid="40964"/>
                                        </p:tgtEl>
                                        <p:attrNameLst>
                                          <p:attrName>style.visibility</p:attrName>
                                        </p:attrNameLst>
                                      </p:cBhvr>
                                      <p:to>
                                        <p:strVal val="visible"/>
                                      </p:to>
                                    </p:set>
                                    <p:animEffect transition="in" filter="fade">
                                      <p:cBhvr>
                                        <p:cTn id="16" dur="2000"/>
                                        <p:tgtEl>
                                          <p:spTgt spid="409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3"/>
          <p:cNvSpPr>
            <a:spLocks noGrp="1" noChangeArrowheads="1"/>
          </p:cNvSpPr>
          <p:nvPr>
            <p:ph type="body" idx="1"/>
          </p:nvPr>
        </p:nvSpPr>
        <p:spPr>
          <a:xfrm>
            <a:off x="-357222" y="571480"/>
            <a:ext cx="9501222" cy="642938"/>
          </a:xfrm>
        </p:spPr>
        <p:txBody>
          <a:bodyPr/>
          <a:lstStyle/>
          <a:p>
            <a:pPr algn="just" eaLnBrk="1" hangingPunct="1">
              <a:buFontTx/>
              <a:buNone/>
            </a:pPr>
            <a:r>
              <a:rPr lang="lv-LV" sz="2400" i="1" dirty="0" smtClean="0"/>
              <a:t>    19 Viņas vīrs Jāzeps, būdams taisns un negribēdams viņai darīt neslavu, gribēja no viņas slepus šķirties. Kad viņš par to savā prātā domāja, redzi, Kunga eņģelis parādījās viņam sapnī un sacīja: "Jāzep, Dāvida dēls, nebīsties Mariju, savu sievu, ņemt pie sevis, jo, kas viņā ieņemts, ir no Svētā Gara. (Mt.1:19-20)</a:t>
            </a:r>
          </a:p>
          <a:p>
            <a:pPr algn="ctr" eaLnBrk="1" hangingPunct="1">
              <a:lnSpc>
                <a:spcPct val="80000"/>
              </a:lnSpc>
              <a:buFontTx/>
              <a:buNone/>
            </a:pPr>
            <a:endParaRPr lang="lv-LV" dirty="0" smtClean="0"/>
          </a:p>
          <a:p>
            <a:pPr eaLnBrk="1" hangingPunct="1">
              <a:lnSpc>
                <a:spcPct val="80000"/>
              </a:lnSpc>
              <a:buFontTx/>
              <a:buNone/>
            </a:pPr>
            <a:endParaRPr lang="lv-LV" dirty="0" smtClean="0"/>
          </a:p>
        </p:txBody>
      </p:sp>
      <p:sp>
        <p:nvSpPr>
          <p:cNvPr id="6149" name="Slide Number Placeholder 6"/>
          <p:cNvSpPr>
            <a:spLocks noGrp="1"/>
          </p:cNvSpPr>
          <p:nvPr>
            <p:ph type="sldNum" sz="quarter" idx="12"/>
          </p:nvPr>
        </p:nvSpPr>
        <p:spPr>
          <a:noFill/>
        </p:spPr>
        <p:txBody>
          <a:bodyPr/>
          <a:lstStyle/>
          <a:p>
            <a:fld id="{339D4D68-DEE7-46B1-A9BD-2843306B6338}" type="slidenum">
              <a:rPr lang="lv-LV" smtClean="0">
                <a:latin typeface="Arial" pitchFamily="34" charset="0"/>
              </a:rPr>
              <a:pPr/>
              <a:t>18</a:t>
            </a:fld>
            <a:endParaRPr lang="lv-LV" smtClean="0">
              <a:latin typeface="Arial" pitchFamily="34" charset="0"/>
            </a:endParaRPr>
          </a:p>
        </p:txBody>
      </p:sp>
      <p:sp>
        <p:nvSpPr>
          <p:cNvPr id="8" name="Rectangle 2"/>
          <p:cNvSpPr>
            <a:spLocks noGrp="1" noChangeArrowheads="1"/>
          </p:cNvSpPr>
          <p:nvPr>
            <p:ph type="title"/>
          </p:nvPr>
        </p:nvSpPr>
        <p:spPr>
          <a:xfrm>
            <a:off x="0" y="0"/>
            <a:ext cx="9144000" cy="692150"/>
          </a:xfrm>
        </p:spPr>
        <p:txBody>
          <a:bodyPr/>
          <a:lstStyle/>
          <a:p>
            <a:pPr eaLnBrk="1" hangingPunct="1"/>
            <a:r>
              <a:rPr lang="lv-LV" b="1" dirty="0" smtClean="0">
                <a:solidFill>
                  <a:schemeClr val="tx1"/>
                </a:solidFill>
              </a:rPr>
              <a:t>Jāzepa pazemība</a:t>
            </a:r>
          </a:p>
        </p:txBody>
      </p:sp>
      <p:sp>
        <p:nvSpPr>
          <p:cNvPr id="9" name="Rectangle 5"/>
          <p:cNvSpPr>
            <a:spLocks noChangeArrowheads="1"/>
          </p:cNvSpPr>
          <p:nvPr/>
        </p:nvSpPr>
        <p:spPr bwMode="auto">
          <a:xfrm>
            <a:off x="0" y="2428868"/>
            <a:ext cx="9144000" cy="1815882"/>
          </a:xfrm>
          <a:prstGeom prst="rect">
            <a:avLst/>
          </a:prstGeom>
          <a:noFill/>
          <a:ln w="9525">
            <a:noFill/>
            <a:miter lim="800000"/>
            <a:headEnd/>
            <a:tailEnd/>
          </a:ln>
        </p:spPr>
        <p:txBody>
          <a:bodyPr wrap="square">
            <a:spAutoFit/>
          </a:bodyPr>
          <a:lstStyle/>
          <a:p>
            <a:pPr>
              <a:buFont typeface="Wingdings" pitchFamily="2" charset="2"/>
              <a:buChar char="§"/>
            </a:pPr>
            <a:r>
              <a:rPr lang="lv-LV" sz="2800" dirty="0" smtClean="0"/>
              <a:t>Mēs varam priecāties to, ka Jēzus bērniņam nebija jāuzaug kā bārenim vai nepilnā ģimenē</a:t>
            </a:r>
          </a:p>
          <a:p>
            <a:pPr>
              <a:buFont typeface="Wingdings" pitchFamily="2" charset="2"/>
              <a:buChar char="§"/>
            </a:pPr>
            <a:r>
              <a:rPr lang="lv-LV" sz="2800" dirty="0" smtClean="0"/>
              <a:t>To pašu </a:t>
            </a:r>
            <a:r>
              <a:rPr lang="lv-LV" sz="2800" b="1" dirty="0" smtClean="0"/>
              <a:t>Dievs grib</a:t>
            </a:r>
            <a:r>
              <a:rPr lang="lv-LV" sz="2800" dirty="0" smtClean="0"/>
              <a:t>, lai būtu </a:t>
            </a:r>
            <a:r>
              <a:rPr lang="lv-LV" sz="2800" b="1" dirty="0" smtClean="0"/>
              <a:t>katram bērnam</a:t>
            </a:r>
            <a:r>
              <a:rPr lang="lv-LV" sz="2800" dirty="0" smtClean="0"/>
              <a:t>: </a:t>
            </a:r>
          </a:p>
          <a:p>
            <a:pPr>
              <a:buFont typeface="Wingdings" pitchFamily="2" charset="2"/>
              <a:buChar char="§"/>
            </a:pPr>
            <a:r>
              <a:rPr lang="lv-LV" sz="2800" dirty="0" smtClean="0"/>
              <a:t>Lai viņam būtu </a:t>
            </a:r>
            <a:r>
              <a:rPr lang="lv-LV" sz="2800" b="1" dirty="0" smtClean="0"/>
              <a:t>mīloša mamma </a:t>
            </a:r>
            <a:r>
              <a:rPr lang="lv-LV" sz="2800" dirty="0" smtClean="0"/>
              <a:t>un </a:t>
            </a:r>
            <a:r>
              <a:rPr lang="lv-LV" sz="2800" b="1" dirty="0" smtClean="0"/>
              <a:t>tētis.</a:t>
            </a:r>
            <a:r>
              <a:rPr lang="lv-LV" sz="2800" dirty="0" smtClean="0"/>
              <a:t> </a:t>
            </a:r>
          </a:p>
        </p:txBody>
      </p:sp>
      <p:pic>
        <p:nvPicPr>
          <p:cNvPr id="10" name="Picture 2" descr="Some Wonderful Truths about the Night of Jesus's Birth According to the  Bible and Not Tradition | Goodness Of God Ministries"/>
          <p:cNvPicPr>
            <a:picLocks noChangeAspect="1" noChangeArrowheads="1"/>
          </p:cNvPicPr>
          <p:nvPr/>
        </p:nvPicPr>
        <p:blipFill>
          <a:blip r:embed="rId2" cstate="print"/>
          <a:srcRect/>
          <a:stretch>
            <a:fillRect/>
          </a:stretch>
        </p:blipFill>
        <p:spPr bwMode="auto">
          <a:xfrm>
            <a:off x="1571604" y="4214818"/>
            <a:ext cx="6104103" cy="2643182"/>
          </a:xfrm>
          <a:prstGeom prst="rect">
            <a:avLst/>
          </a:prstGeom>
          <a:ln>
            <a:noFill/>
          </a:ln>
          <a:effectLst>
            <a:softEdge rad="112500"/>
          </a:effectLst>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6148">
                                            <p:txEl>
                                              <p:pRg st="0" end="0"/>
                                            </p:txEl>
                                          </p:spTgt>
                                        </p:tgtEl>
                                        <p:attrNameLst>
                                          <p:attrName>style.visibility</p:attrName>
                                        </p:attrNameLst>
                                      </p:cBhvr>
                                      <p:to>
                                        <p:strVal val="visible"/>
                                      </p:to>
                                    </p:set>
                                    <p:anim calcmode="lin" valueType="num">
                                      <p:cBhvr additive="base">
                                        <p:cTn id="12" dur="500" fill="hold"/>
                                        <p:tgtEl>
                                          <p:spTgt spid="6148">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148">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 calcmode="lin" valueType="num">
                                      <p:cBhvr additive="base">
                                        <p:cTn id="1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9">
                                            <p:txEl>
                                              <p:pRg st="1" end="1"/>
                                            </p:txEl>
                                          </p:spTgt>
                                        </p:tgtEl>
                                        <p:attrNameLst>
                                          <p:attrName>style.visibility</p:attrName>
                                        </p:attrNameLst>
                                      </p:cBhvr>
                                      <p:to>
                                        <p:strVal val="visible"/>
                                      </p:to>
                                    </p:set>
                                    <p:anim calcmode="lin" valueType="num">
                                      <p:cBhvr additive="base">
                                        <p:cTn id="22"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9">
                                            <p:txEl>
                                              <p:pRg st="2" end="2"/>
                                            </p:txEl>
                                          </p:spTgt>
                                        </p:tgtEl>
                                        <p:attrNameLst>
                                          <p:attrName>style.visibility</p:attrName>
                                        </p:attrNameLst>
                                      </p:cBhvr>
                                      <p:to>
                                        <p:strVal val="visible"/>
                                      </p:to>
                                    </p:set>
                                    <p:anim calcmode="lin" valueType="num">
                                      <p:cBhvr additive="base">
                                        <p:cTn id="27"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9">
                                            <p:txEl>
                                              <p:pRg st="2" end="2"/>
                                            </p:txEl>
                                          </p:spTgt>
                                        </p:tgtEl>
                                        <p:attrNameLst>
                                          <p:attrName>ppt_y</p:attrName>
                                        </p:attrNameLst>
                                      </p:cBhvr>
                                      <p:tavLst>
                                        <p:tav tm="0">
                                          <p:val>
                                            <p:strVal val="1+#ppt_h/2"/>
                                          </p:val>
                                        </p:tav>
                                        <p:tav tm="100000">
                                          <p:val>
                                            <p:strVal val="#ppt_y"/>
                                          </p:val>
                                        </p:tav>
                                      </p:tavLst>
                                    </p:anim>
                                  </p:childTnLst>
                                </p:cTn>
                              </p:par>
                              <p:par>
                                <p:cTn id="29" presetID="10"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build="p"/>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4"/>
          <p:cNvSpPr>
            <a:spLocks noGrp="1" noChangeArrowheads="1"/>
          </p:cNvSpPr>
          <p:nvPr>
            <p:ph type="body" idx="1"/>
          </p:nvPr>
        </p:nvSpPr>
        <p:spPr>
          <a:xfrm>
            <a:off x="-323850" y="0"/>
            <a:ext cx="9467850" cy="1285875"/>
          </a:xfrm>
        </p:spPr>
        <p:txBody>
          <a:bodyPr/>
          <a:lstStyle/>
          <a:p>
            <a:pPr algn="just"/>
            <a:r>
              <a:rPr lang="lv-LV" sz="2800" i="1" dirty="0" smtClean="0"/>
              <a:t>21 Viņa dzemdēs Dēlu, un Tu nosauksi Viņu JĒZUS, jo Viņš izglābs Savu tautu no grēkiem. (Mt.1:21)</a:t>
            </a:r>
            <a:endParaRPr lang="en-US" sz="2800" i="1" dirty="0" smtClean="0"/>
          </a:p>
        </p:txBody>
      </p:sp>
      <p:sp>
        <p:nvSpPr>
          <p:cNvPr id="7172" name="Rectangle 6"/>
          <p:cNvSpPr>
            <a:spLocks noChangeArrowheads="1"/>
          </p:cNvSpPr>
          <p:nvPr/>
        </p:nvSpPr>
        <p:spPr bwMode="auto">
          <a:xfrm>
            <a:off x="-71470" y="928670"/>
            <a:ext cx="9358346" cy="2062103"/>
          </a:xfrm>
          <a:prstGeom prst="rect">
            <a:avLst/>
          </a:prstGeom>
          <a:noFill/>
          <a:ln w="9525">
            <a:noFill/>
            <a:miter lim="800000"/>
            <a:headEnd/>
            <a:tailEnd/>
          </a:ln>
        </p:spPr>
        <p:txBody>
          <a:bodyPr wrap="square">
            <a:spAutoFit/>
          </a:bodyPr>
          <a:lstStyle/>
          <a:p>
            <a:pPr>
              <a:buFont typeface="Wingdings" pitchFamily="2" charset="2"/>
              <a:buChar char="§"/>
            </a:pPr>
            <a:r>
              <a:rPr lang="lv-LV" sz="3200" dirty="0" smtClean="0"/>
              <a:t>Dievs sūta Jēzu, lai </a:t>
            </a:r>
            <a:r>
              <a:rPr lang="lv-LV" sz="3200" b="1" dirty="0" smtClean="0"/>
              <a:t>glābtu pazemīgos cilvēkus </a:t>
            </a:r>
            <a:r>
              <a:rPr lang="lv-LV" sz="3200" dirty="0" smtClean="0"/>
              <a:t>no </a:t>
            </a:r>
            <a:r>
              <a:rPr lang="lv-LV" sz="3200" b="1" dirty="0" smtClean="0"/>
              <a:t>grēkiem </a:t>
            </a:r>
            <a:r>
              <a:rPr lang="lv-LV" sz="3200" dirty="0" smtClean="0"/>
              <a:t>un ievestu debesu valstībā!</a:t>
            </a:r>
            <a:endParaRPr lang="lv-LV" sz="3200" dirty="0"/>
          </a:p>
          <a:p>
            <a:pPr>
              <a:buFont typeface="Wingdings" pitchFamily="2" charset="2"/>
              <a:buChar char="§"/>
            </a:pPr>
            <a:r>
              <a:rPr lang="lv-LV" sz="3200" dirty="0" smtClean="0"/>
              <a:t>“</a:t>
            </a:r>
            <a:r>
              <a:rPr lang="lv-LV" sz="3200" i="1" dirty="0" smtClean="0"/>
              <a:t>Jo Dievs stāv pretim lepniem, bet pazemīgiem Viņš dod žēlastību</a:t>
            </a:r>
            <a:r>
              <a:rPr lang="lv-LV" sz="3200" dirty="0" smtClean="0"/>
              <a:t>.” (1.Pēt.5:5)</a:t>
            </a:r>
            <a:endParaRPr lang="lv-LV" sz="3200" dirty="0"/>
          </a:p>
        </p:txBody>
      </p:sp>
      <p:sp>
        <p:nvSpPr>
          <p:cNvPr id="8197" name="Slide Number Placeholder 5"/>
          <p:cNvSpPr>
            <a:spLocks noGrp="1"/>
          </p:cNvSpPr>
          <p:nvPr>
            <p:ph type="sldNum" sz="quarter" idx="12"/>
          </p:nvPr>
        </p:nvSpPr>
        <p:spPr>
          <a:noFill/>
        </p:spPr>
        <p:txBody>
          <a:bodyPr/>
          <a:lstStyle/>
          <a:p>
            <a:fld id="{CEC15FDF-5788-44CB-BA50-FAFB8DF6E3A6}" type="slidenum">
              <a:rPr lang="lv-LV" smtClean="0"/>
              <a:pPr/>
              <a:t>19</a:t>
            </a:fld>
            <a:endParaRPr lang="lv-LV" smtClean="0"/>
          </a:p>
        </p:txBody>
      </p:sp>
      <p:pic>
        <p:nvPicPr>
          <p:cNvPr id="12" name="Picture 7"/>
          <p:cNvPicPr>
            <a:picLocks noChangeAspect="1" noChangeArrowheads="1"/>
          </p:cNvPicPr>
          <p:nvPr/>
        </p:nvPicPr>
        <p:blipFill>
          <a:blip r:embed="rId2" cstate="print"/>
          <a:srcRect t="5263"/>
          <a:stretch>
            <a:fillRect/>
          </a:stretch>
        </p:blipFill>
        <p:spPr bwMode="auto">
          <a:xfrm>
            <a:off x="0" y="3000372"/>
            <a:ext cx="9144001" cy="3857628"/>
          </a:xfrm>
          <a:prstGeom prst="rect">
            <a:avLst/>
          </a:prstGeom>
          <a:ln>
            <a:noFill/>
          </a:ln>
          <a:effectLst>
            <a:softEdge rad="112500"/>
          </a:effectLst>
        </p:spPr>
      </p:pic>
      <p:pic>
        <p:nvPicPr>
          <p:cNvPr id="13" name="Picture 5"/>
          <p:cNvPicPr>
            <a:picLocks noChangeAspect="1" noChangeArrowheads="1"/>
          </p:cNvPicPr>
          <p:nvPr/>
        </p:nvPicPr>
        <p:blipFill>
          <a:blip r:embed="rId3" cstate="print"/>
          <a:srcRect/>
          <a:stretch>
            <a:fillRect/>
          </a:stretch>
        </p:blipFill>
        <p:spPr bwMode="auto">
          <a:xfrm>
            <a:off x="1071538" y="3571876"/>
            <a:ext cx="2075310" cy="3046907"/>
          </a:xfrm>
          <a:prstGeom prst="rect">
            <a:avLst/>
          </a:prstGeom>
          <a:ln>
            <a:noFill/>
          </a:ln>
          <a:effectLst>
            <a:softEdge rad="112500"/>
          </a:effectLst>
        </p:spPr>
      </p:pic>
    </p:spTree>
  </p:cSld>
  <p:clrMapOvr>
    <a:masterClrMapping/>
  </p:clrMapOvr>
  <p:transition>
    <p:cover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196">
                                            <p:txEl>
                                              <p:pRg st="0" end="0"/>
                                            </p:txEl>
                                          </p:spTgt>
                                        </p:tgtEl>
                                        <p:attrNameLst>
                                          <p:attrName>style.visibility</p:attrName>
                                        </p:attrNameLst>
                                      </p:cBhvr>
                                      <p:to>
                                        <p:strVal val="visible"/>
                                      </p:to>
                                    </p:set>
                                    <p:anim calcmode="lin" valueType="num">
                                      <p:cBhvr additive="base">
                                        <p:cTn id="7" dur="500" fill="hold"/>
                                        <p:tgtEl>
                                          <p:spTgt spid="819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196">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2000"/>
                                        <p:tgtEl>
                                          <p:spTgt spid="12"/>
                                        </p:tgtEl>
                                      </p:cBhvr>
                                    </p:animEffect>
                                  </p:childTnLst>
                                </p:cTn>
                              </p:par>
                            </p:childTnLst>
                          </p:cTn>
                        </p:par>
                        <p:par>
                          <p:cTn id="13" fill="hold">
                            <p:stCondLst>
                              <p:cond delay="2500"/>
                            </p:stCondLst>
                            <p:childTnLst>
                              <p:par>
                                <p:cTn id="14" presetID="2" presetClass="entr" presetSubtype="4" fill="hold" nodeType="afterEffect">
                                  <p:stCondLst>
                                    <p:cond delay="0"/>
                                  </p:stCondLst>
                                  <p:childTnLst>
                                    <p:set>
                                      <p:cBhvr>
                                        <p:cTn id="15" dur="1" fill="hold">
                                          <p:stCondLst>
                                            <p:cond delay="0"/>
                                          </p:stCondLst>
                                        </p:cTn>
                                        <p:tgtEl>
                                          <p:spTgt spid="7172">
                                            <p:txEl>
                                              <p:pRg st="0" end="0"/>
                                            </p:txEl>
                                          </p:spTgt>
                                        </p:tgtEl>
                                        <p:attrNameLst>
                                          <p:attrName>style.visibility</p:attrName>
                                        </p:attrNameLst>
                                      </p:cBhvr>
                                      <p:to>
                                        <p:strVal val="visible"/>
                                      </p:to>
                                    </p:set>
                                    <p:anim calcmode="lin" valueType="num">
                                      <p:cBhvr additive="base">
                                        <p:cTn id="16" dur="500" fill="hold"/>
                                        <p:tgtEl>
                                          <p:spTgt spid="7172">
                                            <p:txEl>
                                              <p:pRg st="0" end="0"/>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7172">
                                            <p:txEl>
                                              <p:pRg st="0" end="0"/>
                                            </p:txEl>
                                          </p:spTgt>
                                        </p:tgtEl>
                                        <p:attrNameLst>
                                          <p:attrName>ppt_y</p:attrName>
                                        </p:attrNameLst>
                                      </p:cBhvr>
                                      <p:tavLst>
                                        <p:tav tm="0">
                                          <p:val>
                                            <p:strVal val="1+#ppt_h/2"/>
                                          </p:val>
                                        </p:tav>
                                        <p:tav tm="100000">
                                          <p:val>
                                            <p:strVal val="#ppt_y"/>
                                          </p:val>
                                        </p:tav>
                                      </p:tavLst>
                                    </p:anim>
                                  </p:childTnLst>
                                </p:cTn>
                              </p:par>
                            </p:childTnLst>
                          </p:cTn>
                        </p:par>
                        <p:par>
                          <p:cTn id="18" fill="hold">
                            <p:stCondLst>
                              <p:cond delay="3000"/>
                            </p:stCondLst>
                            <p:childTnLst>
                              <p:par>
                                <p:cTn id="19" presetID="2" presetClass="entr" presetSubtype="4" fill="hold" nodeType="afterEffect">
                                  <p:stCondLst>
                                    <p:cond delay="0"/>
                                  </p:stCondLst>
                                  <p:childTnLst>
                                    <p:set>
                                      <p:cBhvr>
                                        <p:cTn id="20" dur="1" fill="hold">
                                          <p:stCondLst>
                                            <p:cond delay="0"/>
                                          </p:stCondLst>
                                        </p:cTn>
                                        <p:tgtEl>
                                          <p:spTgt spid="7172">
                                            <p:txEl>
                                              <p:pRg st="1" end="1"/>
                                            </p:txEl>
                                          </p:spTgt>
                                        </p:tgtEl>
                                        <p:attrNameLst>
                                          <p:attrName>style.visibility</p:attrName>
                                        </p:attrNameLst>
                                      </p:cBhvr>
                                      <p:to>
                                        <p:strVal val="visible"/>
                                      </p:to>
                                    </p:set>
                                    <p:anim calcmode="lin" valueType="num">
                                      <p:cBhvr additive="base">
                                        <p:cTn id="21" dur="500" fill="hold"/>
                                        <p:tgtEl>
                                          <p:spTgt spid="7172">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172">
                                            <p:txEl>
                                              <p:pRg st="1" end="1"/>
                                            </p:txEl>
                                          </p:spTgt>
                                        </p:tgtEl>
                                        <p:attrNameLst>
                                          <p:attrName>ppt_y</p:attrName>
                                        </p:attrNameLst>
                                      </p:cBhvr>
                                      <p:tavLst>
                                        <p:tav tm="0">
                                          <p:val>
                                            <p:strVal val="1+#ppt_h/2"/>
                                          </p:val>
                                        </p:tav>
                                        <p:tav tm="100000">
                                          <p:val>
                                            <p:strVal val="#ppt_y"/>
                                          </p:val>
                                        </p:tav>
                                      </p:tavLst>
                                    </p:anim>
                                  </p:childTnLst>
                                </p:cTn>
                              </p:par>
                            </p:childTnLst>
                          </p:cTn>
                        </p:par>
                        <p:par>
                          <p:cTn id="23" fill="hold">
                            <p:stCondLst>
                              <p:cond delay="3500"/>
                            </p:stCondLst>
                            <p:childTnLst>
                              <p:par>
                                <p:cTn id="24" presetID="10" presetClass="entr" presetSubtype="0"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type="body" idx="4294967295"/>
          </p:nvPr>
        </p:nvSpPr>
        <p:spPr>
          <a:xfrm>
            <a:off x="-323850" y="928688"/>
            <a:ext cx="9467850" cy="5929312"/>
          </a:xfrm>
        </p:spPr>
        <p:txBody>
          <a:bodyPr/>
          <a:lstStyle/>
          <a:p>
            <a:pPr algn="just">
              <a:lnSpc>
                <a:spcPct val="90000"/>
              </a:lnSpc>
              <a:buFontTx/>
              <a:buNone/>
            </a:pPr>
            <a:r>
              <a:rPr lang="lv-LV" sz="2800" i="1" smtClean="0"/>
              <a:t>     </a:t>
            </a:r>
            <a:r>
              <a:rPr lang="lv-LV" smtClean="0"/>
              <a:t>18 Bet Jēzus Kristus piedzimšana notika tā: Viņa māte Marija bija saderināta ar Jāzepu, pirms tie sāka dzīvot kopā, viņa bija ieņēmusi bērnu no Svētā Gara. 19 Viņas vīrs Jāzeps, būdams taisns un negribēdams viņai darīt neslavu, gribēja no viņas slepus šķirties. 20 Kad viņš par to savā prātā domāja, redzi, Kunga eņģelis parādījās viņam sapnī un sacīja: "Jāzep, Dāvida dēls, nebīsties Mariju, savu sievu, ņemt pie sevis, jo, kas viņā ieņemts, ir no Svētā Gara. 21 Viņa dzemdēs Dēlu, un Tu nosauksi Viņu JĒZUS, jo Viņš izglābs Savu tautu no grēkiem. </a:t>
            </a:r>
            <a:endParaRPr lang="lv-LV" sz="3100" smtClean="0"/>
          </a:p>
        </p:txBody>
      </p:sp>
      <p:sp>
        <p:nvSpPr>
          <p:cNvPr id="3075" name="Rectangle 2"/>
          <p:cNvSpPr>
            <a:spLocks noChangeArrowheads="1"/>
          </p:cNvSpPr>
          <p:nvPr/>
        </p:nvSpPr>
        <p:spPr bwMode="auto">
          <a:xfrm>
            <a:off x="323850" y="620713"/>
            <a:ext cx="8229600" cy="836612"/>
          </a:xfrm>
          <a:prstGeom prst="rect">
            <a:avLst/>
          </a:prstGeom>
          <a:noFill/>
          <a:ln w="9525">
            <a:noFill/>
            <a:miter lim="800000"/>
            <a:headEnd/>
            <a:tailEnd/>
          </a:ln>
        </p:spPr>
        <p:txBody>
          <a:bodyPr anchor="ctr"/>
          <a:lstStyle/>
          <a:p>
            <a:pPr algn="ctr"/>
            <a:endParaRPr lang="en-US" sz="4400" b="1"/>
          </a:p>
        </p:txBody>
      </p:sp>
      <p:sp>
        <p:nvSpPr>
          <p:cNvPr id="3076" name="Slide Number Placeholder 5"/>
          <p:cNvSpPr txBox="1">
            <a:spLocks noGrp="1"/>
          </p:cNvSpPr>
          <p:nvPr/>
        </p:nvSpPr>
        <p:spPr bwMode="auto">
          <a:xfrm>
            <a:off x="6553200" y="6245225"/>
            <a:ext cx="2133600" cy="476250"/>
          </a:xfrm>
          <a:prstGeom prst="rect">
            <a:avLst/>
          </a:prstGeom>
          <a:noFill/>
          <a:ln w="9525">
            <a:noFill/>
            <a:miter lim="800000"/>
            <a:headEnd/>
            <a:tailEnd/>
          </a:ln>
        </p:spPr>
        <p:txBody>
          <a:bodyPr/>
          <a:lstStyle/>
          <a:p>
            <a:pPr algn="r"/>
            <a:fld id="{B4614A7B-936C-446F-AC98-613AFD9C69FA}" type="slidenum">
              <a:rPr lang="lv-LV" sz="1400"/>
              <a:pPr algn="r"/>
              <a:t>2</a:t>
            </a:fld>
            <a:endParaRPr lang="lv-LV" sz="1400"/>
          </a:p>
        </p:txBody>
      </p:sp>
      <p:sp>
        <p:nvSpPr>
          <p:cNvPr id="3077" name="Rectangle 2"/>
          <p:cNvSpPr>
            <a:spLocks noChangeArrowheads="1"/>
          </p:cNvSpPr>
          <p:nvPr/>
        </p:nvSpPr>
        <p:spPr bwMode="auto">
          <a:xfrm>
            <a:off x="0" y="0"/>
            <a:ext cx="9144000" cy="836613"/>
          </a:xfrm>
          <a:prstGeom prst="rect">
            <a:avLst/>
          </a:prstGeom>
          <a:noFill/>
          <a:ln w="9525">
            <a:noFill/>
            <a:miter lim="800000"/>
            <a:headEnd/>
            <a:tailEnd/>
          </a:ln>
        </p:spPr>
        <p:txBody>
          <a:bodyPr anchor="ctr"/>
          <a:lstStyle/>
          <a:p>
            <a:pPr algn="ctr"/>
            <a:r>
              <a:rPr lang="lv-LV" sz="4000" b="1"/>
              <a:t>Mt.1:18-21 Kristus dzimšana</a:t>
            </a:r>
          </a:p>
        </p:txBody>
      </p:sp>
    </p:spTree>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7BD7D3C0-7812-434A-8496-CCF0FF7B0DE6}" type="slidenum">
              <a:rPr lang="lv-LV" smtClean="0"/>
              <a:pPr>
                <a:defRPr/>
              </a:pPr>
              <a:t>20</a:t>
            </a:fld>
            <a:endParaRPr lang="lv-LV"/>
          </a:p>
        </p:txBody>
      </p:sp>
      <p:sp>
        <p:nvSpPr>
          <p:cNvPr id="1026" name="AutoShape 2" descr="Tolteku Laiks Maģijas skola - Dieva miers veidojas no ticības un paļāvības  9.Ahaw Un nav šis jēdziens jāsaista ar kapsētas mieru. Dieva miers ir tas,  kas caurstrāvo katru taic-zi cīņas meistara kustīb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028" name="Picture 4" descr="Christ the Redeemer - the Guardian of Rio de Janeiro, Brazil - Places To  See In Your Lifetime"/>
          <p:cNvPicPr>
            <a:picLocks noChangeAspect="1" noChangeArrowheads="1"/>
          </p:cNvPicPr>
          <p:nvPr/>
        </p:nvPicPr>
        <p:blipFill>
          <a:blip r:embed="rId2" cstate="print"/>
          <a:srcRect/>
          <a:stretch>
            <a:fillRect/>
          </a:stretch>
        </p:blipFill>
        <p:spPr bwMode="auto">
          <a:xfrm>
            <a:off x="0" y="2143116"/>
            <a:ext cx="9144000" cy="4552941"/>
          </a:xfrm>
          <a:prstGeom prst="rect">
            <a:avLst/>
          </a:prstGeom>
          <a:ln>
            <a:noFill/>
          </a:ln>
          <a:effectLst>
            <a:softEdge rad="112500"/>
          </a:effectLst>
        </p:spPr>
      </p:pic>
      <p:sp>
        <p:nvSpPr>
          <p:cNvPr id="7" name="Rectangle 2"/>
          <p:cNvSpPr>
            <a:spLocks noGrp="1" noChangeArrowheads="1"/>
          </p:cNvSpPr>
          <p:nvPr>
            <p:ph type="title"/>
          </p:nvPr>
        </p:nvSpPr>
        <p:spPr>
          <a:xfrm>
            <a:off x="0" y="93644"/>
            <a:ext cx="9144000" cy="692150"/>
          </a:xfrm>
        </p:spPr>
        <p:txBody>
          <a:bodyPr/>
          <a:lstStyle/>
          <a:p>
            <a:pPr eaLnBrk="1" hangingPunct="1"/>
            <a:r>
              <a:rPr lang="lv-LV" b="1" dirty="0" smtClean="0">
                <a:solidFill>
                  <a:schemeClr val="tx1"/>
                </a:solidFill>
              </a:rPr>
              <a:t>Pazemība </a:t>
            </a:r>
            <a:r>
              <a:rPr lang="lv-LV" b="1" dirty="0" smtClean="0">
                <a:solidFill>
                  <a:schemeClr val="tx1"/>
                </a:solidFill>
                <a:sym typeface="Wingdings" pitchFamily="2" charset="2"/>
              </a:rPr>
              <a:t> Miers un Paļāvība</a:t>
            </a:r>
            <a:endParaRPr lang="lv-LV" b="1" dirty="0" smtClean="0">
              <a:solidFill>
                <a:schemeClr val="tx1"/>
              </a:solidFill>
            </a:endParaRPr>
          </a:p>
        </p:txBody>
      </p:sp>
      <p:sp>
        <p:nvSpPr>
          <p:cNvPr id="8" name="Rectangle 7"/>
          <p:cNvSpPr/>
          <p:nvPr/>
        </p:nvSpPr>
        <p:spPr>
          <a:xfrm>
            <a:off x="0" y="785794"/>
            <a:ext cx="9144000" cy="1200329"/>
          </a:xfrm>
          <a:prstGeom prst="rect">
            <a:avLst/>
          </a:prstGeom>
        </p:spPr>
        <p:txBody>
          <a:bodyPr wrap="square">
            <a:spAutoFit/>
          </a:bodyPr>
          <a:lstStyle/>
          <a:p>
            <a:r>
              <a:rPr lang="lv-LV" sz="2400" dirty="0" smtClean="0"/>
              <a:t>“</a:t>
            </a:r>
            <a:r>
              <a:rPr lang="lv-LV" sz="2400" i="1" dirty="0" smtClean="0"/>
              <a:t>Jūs piemeklējis vēl tikai cilvēcīgs pārbaudījums; Dievs ir uzticīgs, Viņš neļaus jūs pārbaudīt pāri par jūsu spējām, bet darīs pārbaudījumam tādu galu, ka varat panest</a:t>
            </a:r>
            <a:r>
              <a:rPr lang="lv-LV" sz="2400" dirty="0" smtClean="0"/>
              <a:t>.” (1.Kor.10:13)</a:t>
            </a:r>
            <a:endParaRPr lang="lv-LV" sz="2400" dirty="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028"/>
                                        </p:tgtEl>
                                        <p:attrNameLst>
                                          <p:attrName>style.visibility</p:attrName>
                                        </p:attrNameLst>
                                      </p:cBhvr>
                                      <p:to>
                                        <p:strVal val="visible"/>
                                      </p:to>
                                    </p:set>
                                    <p:animEffect transition="in" filter="fade">
                                      <p:cBhvr>
                                        <p:cTn id="17" dur="20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descr="BIBLE016"/>
          <p:cNvPicPr>
            <a:picLocks noChangeAspect="1" noChangeArrowheads="1"/>
          </p:cNvPicPr>
          <p:nvPr/>
        </p:nvPicPr>
        <p:blipFill>
          <a:blip r:embed="rId2" cstate="print"/>
          <a:srcRect/>
          <a:stretch>
            <a:fillRect/>
          </a:stretch>
        </p:blipFill>
        <p:spPr bwMode="auto">
          <a:xfrm>
            <a:off x="4040188" y="765175"/>
            <a:ext cx="5103812" cy="6092825"/>
          </a:xfrm>
          <a:prstGeom prst="rect">
            <a:avLst/>
          </a:prstGeom>
          <a:noFill/>
          <a:ln w="9525">
            <a:noFill/>
            <a:miter lim="800000"/>
            <a:headEnd/>
            <a:tailEnd/>
          </a:ln>
        </p:spPr>
      </p:pic>
      <p:sp>
        <p:nvSpPr>
          <p:cNvPr id="10243" name="Rectangle 2"/>
          <p:cNvSpPr>
            <a:spLocks noGrp="1" noChangeArrowheads="1"/>
          </p:cNvSpPr>
          <p:nvPr>
            <p:ph type="title"/>
          </p:nvPr>
        </p:nvSpPr>
        <p:spPr>
          <a:xfrm>
            <a:off x="107950" y="2924175"/>
            <a:ext cx="5184775" cy="1143000"/>
          </a:xfrm>
        </p:spPr>
        <p:txBody>
          <a:bodyPr/>
          <a:lstStyle/>
          <a:p>
            <a:pPr eaLnBrk="1" hangingPunct="1"/>
            <a:r>
              <a:rPr lang="lv-LV" sz="5400" smtClean="0"/>
              <a:t>Un Dieva miers, kas ir augstāks par visu saprašanu lai pasargā jūsu sirdis un jūsu domas. </a:t>
            </a:r>
            <a:r>
              <a:rPr lang="lv-LV" sz="5400" b="1" smtClean="0"/>
              <a:t>Āmen</a:t>
            </a:r>
            <a:br>
              <a:rPr lang="lv-LV" sz="5400" b="1" smtClean="0"/>
            </a:br>
            <a:endParaRPr lang="lv-LV" sz="5400" b="1" smtClean="0"/>
          </a:p>
        </p:txBody>
      </p:sp>
      <p:sp>
        <p:nvSpPr>
          <p:cNvPr id="10244" name="Slide Number Placeholder 3"/>
          <p:cNvSpPr>
            <a:spLocks noGrp="1"/>
          </p:cNvSpPr>
          <p:nvPr>
            <p:ph type="sldNum" sz="quarter" idx="12"/>
          </p:nvPr>
        </p:nvSpPr>
        <p:spPr>
          <a:noFill/>
        </p:spPr>
        <p:txBody>
          <a:bodyPr/>
          <a:lstStyle/>
          <a:p>
            <a:fld id="{D948A3B6-03F9-4D4B-AFCD-FAE86AB3ABA3}" type="slidenum">
              <a:rPr lang="lv-LV" smtClean="0"/>
              <a:pPr/>
              <a:t>21</a:t>
            </a:fld>
            <a:endParaRPr lang="lv-LV" smtClean="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dissolve">
                                      <p:cBhvr>
                                        <p:cTn id="7" dur="500"/>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3" name="Rectangle 2"/>
          <p:cNvSpPr>
            <a:spLocks noGrp="1" noChangeArrowheads="1"/>
          </p:cNvSpPr>
          <p:nvPr>
            <p:ph type="title" idx="4294967295"/>
          </p:nvPr>
        </p:nvSpPr>
        <p:spPr>
          <a:xfrm>
            <a:off x="468313" y="0"/>
            <a:ext cx="8229600" cy="850900"/>
          </a:xfrm>
        </p:spPr>
        <p:txBody>
          <a:bodyPr/>
          <a:lstStyle/>
          <a:p>
            <a:pPr eaLnBrk="1" hangingPunct="1"/>
            <a:r>
              <a:rPr lang="lv-LV" b="1" dirty="0" smtClean="0">
                <a:solidFill>
                  <a:schemeClr val="tx1"/>
                </a:solidFill>
              </a:rPr>
              <a:t>Kāds ir bijis 2021.gads?</a:t>
            </a:r>
          </a:p>
        </p:txBody>
      </p:sp>
      <p:sp>
        <p:nvSpPr>
          <p:cNvPr id="7" name="Rectangle 6"/>
          <p:cNvSpPr>
            <a:spLocks noChangeArrowheads="1"/>
          </p:cNvSpPr>
          <p:nvPr/>
        </p:nvSpPr>
        <p:spPr bwMode="auto">
          <a:xfrm>
            <a:off x="857224" y="3429000"/>
            <a:ext cx="2214546" cy="707886"/>
          </a:xfrm>
          <a:prstGeom prst="rect">
            <a:avLst/>
          </a:prstGeom>
          <a:noFill/>
          <a:ln w="9525">
            <a:noFill/>
            <a:miter lim="800000"/>
            <a:headEnd/>
            <a:tailEnd/>
          </a:ln>
        </p:spPr>
        <p:txBody>
          <a:bodyPr wrap="square">
            <a:spAutoFit/>
          </a:bodyPr>
          <a:lstStyle/>
          <a:p>
            <a:pPr algn="ctr"/>
            <a:r>
              <a:rPr lang="lv-LV" sz="4000" b="1" dirty="0" smtClean="0"/>
              <a:t>Bailes</a:t>
            </a:r>
          </a:p>
        </p:txBody>
      </p:sp>
      <p:sp>
        <p:nvSpPr>
          <p:cNvPr id="3077" name="Slide Number Placeholder 3"/>
          <p:cNvSpPr>
            <a:spLocks noGrp="1"/>
          </p:cNvSpPr>
          <p:nvPr>
            <p:ph type="sldNum" sz="quarter" idx="12"/>
          </p:nvPr>
        </p:nvSpPr>
        <p:spPr>
          <a:noFill/>
        </p:spPr>
        <p:txBody>
          <a:bodyPr/>
          <a:lstStyle/>
          <a:p>
            <a:fld id="{507F3067-700D-4AC5-98EA-863F52FA2C2D}" type="slidenum">
              <a:rPr lang="lv-LV" smtClean="0"/>
              <a:pPr/>
              <a:t>3</a:t>
            </a:fld>
            <a:endParaRPr lang="lv-LV" smtClean="0"/>
          </a:p>
        </p:txBody>
      </p:sp>
      <p:sp>
        <p:nvSpPr>
          <p:cNvPr id="8" name="Rectangle 7"/>
          <p:cNvSpPr/>
          <p:nvPr/>
        </p:nvSpPr>
        <p:spPr>
          <a:xfrm>
            <a:off x="0" y="4071942"/>
            <a:ext cx="6715140" cy="2893100"/>
          </a:xfrm>
          <a:prstGeom prst="rect">
            <a:avLst/>
          </a:prstGeom>
        </p:spPr>
        <p:txBody>
          <a:bodyPr wrap="square">
            <a:spAutoFit/>
          </a:bodyPr>
          <a:lstStyle/>
          <a:p>
            <a:pPr>
              <a:buFont typeface="Arial" charset="0"/>
              <a:buChar char="•"/>
            </a:pPr>
            <a:r>
              <a:rPr lang="lv-LV" sz="2600" b="1" dirty="0" smtClean="0"/>
              <a:t>Ko darīt? – Meklēt palīdzību pie Jēzus</a:t>
            </a:r>
          </a:p>
          <a:p>
            <a:pPr>
              <a:buFont typeface="Arial" charset="0"/>
              <a:buChar char="•"/>
            </a:pPr>
            <a:r>
              <a:rPr lang="lv-LV" sz="2600" dirty="0" smtClean="0"/>
              <a:t>“</a:t>
            </a:r>
            <a:r>
              <a:rPr lang="lv-LV" sz="2600" i="1" dirty="0" smtClean="0"/>
              <a:t>28 Nāciet šurp pie Manis visi, kas esat bēdīgi un grūtsirdīgi, Es jūs gribu atvieglināt. 29 Ņemiet uz sevi Manu jūgu, mācaities no Manis, jo Es esmu lēnprātīgs un no sirds pazemīgs; tad jūs atradīsit atvieglojumu savām dvēselēm</a:t>
            </a:r>
            <a:r>
              <a:rPr lang="lv-LV" sz="2600" dirty="0" smtClean="0"/>
              <a:t>.” Mt.11:28-29</a:t>
            </a:r>
            <a:endParaRPr lang="lv-LV" sz="2600" dirty="0"/>
          </a:p>
        </p:txBody>
      </p:sp>
      <p:sp>
        <p:nvSpPr>
          <p:cNvPr id="9" name="Rectangle 8"/>
          <p:cNvSpPr/>
          <p:nvPr/>
        </p:nvSpPr>
        <p:spPr>
          <a:xfrm>
            <a:off x="5357818" y="3429000"/>
            <a:ext cx="2256067" cy="707886"/>
          </a:xfrm>
          <a:prstGeom prst="rect">
            <a:avLst/>
          </a:prstGeom>
        </p:spPr>
        <p:txBody>
          <a:bodyPr wrap="none">
            <a:spAutoFit/>
          </a:bodyPr>
          <a:lstStyle/>
          <a:p>
            <a:r>
              <a:rPr lang="lv-LV" sz="4000" b="1" dirty="0" smtClean="0"/>
              <a:t>Vilšanās</a:t>
            </a:r>
          </a:p>
        </p:txBody>
      </p:sp>
      <p:sp>
        <p:nvSpPr>
          <p:cNvPr id="13314" name="AutoShape 2" descr="A cluster of COVID-19 in Beijing, People&amp;#39;s Republic of China"/>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3316" name="AutoShape 4" descr="A cluster of COVID-19 in Beijing, People&amp;#39;s Republic of China"/>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3318" name="Picture 6"/>
          <p:cNvPicPr>
            <a:picLocks noChangeAspect="1" noChangeArrowheads="1"/>
          </p:cNvPicPr>
          <p:nvPr/>
        </p:nvPicPr>
        <p:blipFill>
          <a:blip r:embed="rId2" cstate="print"/>
          <a:srcRect/>
          <a:stretch>
            <a:fillRect/>
          </a:stretch>
        </p:blipFill>
        <p:spPr bwMode="auto">
          <a:xfrm>
            <a:off x="642910" y="857232"/>
            <a:ext cx="2762250" cy="2619375"/>
          </a:xfrm>
          <a:prstGeom prst="ellipse">
            <a:avLst/>
          </a:prstGeom>
          <a:ln>
            <a:noFill/>
          </a:ln>
          <a:effectLst>
            <a:softEdge rad="112500"/>
          </a:effectLst>
        </p:spPr>
      </p:pic>
      <p:sp>
        <p:nvSpPr>
          <p:cNvPr id="13" name="Parallelogram 12"/>
          <p:cNvSpPr/>
          <p:nvPr/>
        </p:nvSpPr>
        <p:spPr>
          <a:xfrm>
            <a:off x="5500694" y="1071546"/>
            <a:ext cx="2428892" cy="2357454"/>
          </a:xfrm>
          <a:prstGeom prst="parallelogram">
            <a:avLst/>
          </a:prstGeom>
          <a:blipFill>
            <a:blip r:embed="rId3"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320" name="Picture 8" descr="Pin on ~ My King Jesus~"/>
          <p:cNvPicPr>
            <a:picLocks noChangeAspect="1" noChangeArrowheads="1"/>
          </p:cNvPicPr>
          <p:nvPr/>
        </p:nvPicPr>
        <p:blipFill>
          <a:blip r:embed="rId4" cstate="print"/>
          <a:srcRect/>
          <a:stretch>
            <a:fillRect/>
          </a:stretch>
        </p:blipFill>
        <p:spPr bwMode="auto">
          <a:xfrm>
            <a:off x="6643702" y="4094617"/>
            <a:ext cx="2343127" cy="2763383"/>
          </a:xfrm>
          <a:prstGeom prst="ellipse">
            <a:avLst/>
          </a:prstGeom>
          <a:ln>
            <a:noFill/>
          </a:ln>
          <a:effectLst>
            <a:softEdge rad="112500"/>
          </a:effectLst>
        </p:spPr>
      </p:pic>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243"/>
                                        </p:tgtEl>
                                        <p:attrNameLst>
                                          <p:attrName>style.visibility</p:attrName>
                                        </p:attrNameLst>
                                      </p:cBhvr>
                                      <p:to>
                                        <p:strVal val="visible"/>
                                      </p:to>
                                    </p:set>
                                    <p:anim calcmode="lin" valueType="num">
                                      <p:cBhvr additive="base">
                                        <p:cTn id="7" dur="500" fill="hold"/>
                                        <p:tgtEl>
                                          <p:spTgt spid="10243"/>
                                        </p:tgtEl>
                                        <p:attrNameLst>
                                          <p:attrName>ppt_x</p:attrName>
                                        </p:attrNameLst>
                                      </p:cBhvr>
                                      <p:tavLst>
                                        <p:tav tm="0">
                                          <p:val>
                                            <p:strVal val="#ppt_x"/>
                                          </p:val>
                                        </p:tav>
                                        <p:tav tm="100000">
                                          <p:val>
                                            <p:strVal val="#ppt_x"/>
                                          </p:val>
                                        </p:tav>
                                      </p:tavLst>
                                    </p:anim>
                                    <p:anim calcmode="lin" valueType="num">
                                      <p:cBhvr additive="base">
                                        <p:cTn id="8" dur="500" fill="hold"/>
                                        <p:tgtEl>
                                          <p:spTgt spid="1024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additive="base">
                                        <p:cTn id="12"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7">
                                            <p:txEl>
                                              <p:pRg st="0" end="0"/>
                                            </p:txEl>
                                          </p:spTgt>
                                        </p:tgtEl>
                                        <p:attrNameLst>
                                          <p:attrName>ppt_y</p:attrName>
                                        </p:attrNameLst>
                                      </p:cBhvr>
                                      <p:tavLst>
                                        <p:tav tm="0">
                                          <p:val>
                                            <p:strVal val="1+#ppt_h/2"/>
                                          </p:val>
                                        </p:tav>
                                        <p:tav tm="100000">
                                          <p:val>
                                            <p:strVal val="#ppt_y"/>
                                          </p:val>
                                        </p:tav>
                                      </p:tavLst>
                                    </p:anim>
                                  </p:childTnLst>
                                </p:cTn>
                              </p:par>
                              <p:par>
                                <p:cTn id="14" presetID="10" presetClass="entr" presetSubtype="0" fill="hold" nodeType="withEffect">
                                  <p:stCondLst>
                                    <p:cond delay="0"/>
                                  </p:stCondLst>
                                  <p:childTnLst>
                                    <p:set>
                                      <p:cBhvr>
                                        <p:cTn id="15" dur="1" fill="hold">
                                          <p:stCondLst>
                                            <p:cond delay="0"/>
                                          </p:stCondLst>
                                        </p:cTn>
                                        <p:tgtEl>
                                          <p:spTgt spid="13318"/>
                                        </p:tgtEl>
                                        <p:attrNameLst>
                                          <p:attrName>style.visibility</p:attrName>
                                        </p:attrNameLst>
                                      </p:cBhvr>
                                      <p:to>
                                        <p:strVal val="visible"/>
                                      </p:to>
                                    </p:set>
                                    <p:animEffect transition="in" filter="fade">
                                      <p:cBhvr>
                                        <p:cTn id="16" dur="2000"/>
                                        <p:tgtEl>
                                          <p:spTgt spid="13318"/>
                                        </p:tgtEl>
                                      </p:cBhvr>
                                    </p:animEffect>
                                  </p:childTnLst>
                                </p:cTn>
                              </p:par>
                            </p:childTnLst>
                          </p:cTn>
                        </p:par>
                        <p:par>
                          <p:cTn id="17" fill="hold">
                            <p:stCondLst>
                              <p:cond delay="2500"/>
                            </p:stCondLst>
                            <p:childTnLst>
                              <p:par>
                                <p:cTn id="18" presetID="10"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2000"/>
                                        <p:tgtEl>
                                          <p:spTgt spid="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20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ppt_x"/>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par>
                                <p:cTn id="30" presetID="10" presetClass="entr" presetSubtype="0" fill="hold" nodeType="withEffect">
                                  <p:stCondLst>
                                    <p:cond delay="0"/>
                                  </p:stCondLst>
                                  <p:childTnLst>
                                    <p:set>
                                      <p:cBhvr>
                                        <p:cTn id="31" dur="1" fill="hold">
                                          <p:stCondLst>
                                            <p:cond delay="0"/>
                                          </p:stCondLst>
                                        </p:cTn>
                                        <p:tgtEl>
                                          <p:spTgt spid="13320"/>
                                        </p:tgtEl>
                                        <p:attrNameLst>
                                          <p:attrName>style.visibility</p:attrName>
                                        </p:attrNameLst>
                                      </p:cBhvr>
                                      <p:to>
                                        <p:strVal val="visible"/>
                                      </p:to>
                                    </p:set>
                                    <p:animEffect transition="in" filter="fade">
                                      <p:cBhvr>
                                        <p:cTn id="32" dur="2000"/>
                                        <p:tgtEl>
                                          <p:spTgt spid="133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autoUpdateAnimBg="0"/>
      <p:bldP spid="8" grpId="0"/>
      <p:bldP spid="9" grpId="0"/>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a:xfrm>
            <a:off x="0" y="0"/>
            <a:ext cx="9144000" cy="692150"/>
          </a:xfrm>
        </p:spPr>
        <p:txBody>
          <a:bodyPr/>
          <a:lstStyle/>
          <a:p>
            <a:pPr eaLnBrk="1" hangingPunct="1"/>
            <a:r>
              <a:rPr lang="lv-LV" b="1" dirty="0" smtClean="0">
                <a:solidFill>
                  <a:schemeClr val="tx1"/>
                </a:solidFill>
              </a:rPr>
              <a:t>Kas ir Pazemība?</a:t>
            </a:r>
          </a:p>
        </p:txBody>
      </p:sp>
      <p:sp>
        <p:nvSpPr>
          <p:cNvPr id="9219" name="Rectangle 5"/>
          <p:cNvSpPr>
            <a:spLocks noChangeArrowheads="1"/>
          </p:cNvSpPr>
          <p:nvPr/>
        </p:nvSpPr>
        <p:spPr bwMode="auto">
          <a:xfrm>
            <a:off x="500034" y="5103674"/>
            <a:ext cx="3571868" cy="1323439"/>
          </a:xfrm>
          <a:prstGeom prst="rect">
            <a:avLst/>
          </a:prstGeom>
          <a:noFill/>
          <a:ln w="9525">
            <a:noFill/>
            <a:miter lim="800000"/>
            <a:headEnd/>
            <a:tailEnd/>
          </a:ln>
        </p:spPr>
        <p:txBody>
          <a:bodyPr wrap="square">
            <a:spAutoFit/>
          </a:bodyPr>
          <a:lstStyle/>
          <a:p>
            <a:pPr algn="ctr"/>
            <a:r>
              <a:rPr lang="lv-LV" sz="4000" b="1" dirty="0" smtClean="0"/>
              <a:t>Pazemība nav pazemošana!</a:t>
            </a:r>
            <a:endParaRPr lang="lv-LV" sz="4000" dirty="0" smtClean="0"/>
          </a:p>
        </p:txBody>
      </p:sp>
      <p:sp>
        <p:nvSpPr>
          <p:cNvPr id="15364" name="Slide Number Placeholder 4"/>
          <p:cNvSpPr>
            <a:spLocks noGrp="1"/>
          </p:cNvSpPr>
          <p:nvPr>
            <p:ph type="sldNum" sz="quarter" idx="12"/>
          </p:nvPr>
        </p:nvSpPr>
        <p:spPr>
          <a:noFill/>
        </p:spPr>
        <p:txBody>
          <a:bodyPr/>
          <a:lstStyle/>
          <a:p>
            <a:fld id="{04FA4784-9EED-43E1-A033-ACEC5C9DB0FD}" type="slidenum">
              <a:rPr lang="lv-LV" smtClean="0"/>
              <a:pPr/>
              <a:t>4</a:t>
            </a:fld>
            <a:endParaRPr lang="lv-LV" smtClean="0"/>
          </a:p>
        </p:txBody>
      </p:sp>
      <p:pic>
        <p:nvPicPr>
          <p:cNvPr id="5" name="Picture 3"/>
          <p:cNvPicPr>
            <a:picLocks noChangeAspect="1" noChangeArrowheads="1"/>
          </p:cNvPicPr>
          <p:nvPr/>
        </p:nvPicPr>
        <p:blipFill>
          <a:blip r:embed="rId2" cstate="print"/>
          <a:srcRect/>
          <a:stretch>
            <a:fillRect/>
          </a:stretch>
        </p:blipFill>
        <p:spPr bwMode="auto">
          <a:xfrm>
            <a:off x="5214942" y="642918"/>
            <a:ext cx="3273639" cy="4143404"/>
          </a:xfrm>
          <a:prstGeom prst="rect">
            <a:avLst/>
          </a:prstGeom>
          <a:ln>
            <a:noFill/>
          </a:ln>
          <a:effectLst>
            <a:softEdge rad="112500"/>
          </a:effectLst>
        </p:spPr>
      </p:pic>
      <p:pic>
        <p:nvPicPr>
          <p:cNvPr id="11266" name="Picture 2" descr="What To Do After Being Humiliated? | STARTUS Magazine"/>
          <p:cNvPicPr>
            <a:picLocks noChangeAspect="1" noChangeArrowheads="1"/>
          </p:cNvPicPr>
          <p:nvPr/>
        </p:nvPicPr>
        <p:blipFill>
          <a:blip r:embed="rId3" cstate="print"/>
          <a:srcRect/>
          <a:stretch>
            <a:fillRect/>
          </a:stretch>
        </p:blipFill>
        <p:spPr bwMode="auto">
          <a:xfrm>
            <a:off x="285720" y="785794"/>
            <a:ext cx="4130673" cy="4327210"/>
          </a:xfrm>
          <a:prstGeom prst="ellipse">
            <a:avLst/>
          </a:prstGeom>
          <a:ln>
            <a:noFill/>
          </a:ln>
          <a:effectLst>
            <a:softEdge rad="112500"/>
          </a:effectLst>
        </p:spPr>
      </p:pic>
      <p:sp>
        <p:nvSpPr>
          <p:cNvPr id="7" name="Rectangle 6"/>
          <p:cNvSpPr/>
          <p:nvPr/>
        </p:nvSpPr>
        <p:spPr>
          <a:xfrm>
            <a:off x="5000628" y="4786322"/>
            <a:ext cx="3500461" cy="1938992"/>
          </a:xfrm>
          <a:prstGeom prst="rect">
            <a:avLst/>
          </a:prstGeom>
        </p:spPr>
        <p:txBody>
          <a:bodyPr wrap="square">
            <a:spAutoFit/>
          </a:bodyPr>
          <a:lstStyle/>
          <a:p>
            <a:pPr algn="ctr"/>
            <a:r>
              <a:rPr lang="lv-LV" sz="4000" b="1" dirty="0" smtClean="0"/>
              <a:t>Pazemība ir pretstats  Lepnībai</a:t>
            </a: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219">
                                            <p:txEl>
                                              <p:pRg st="0" end="0"/>
                                            </p:txEl>
                                          </p:spTgt>
                                        </p:tgtEl>
                                        <p:attrNameLst>
                                          <p:attrName>style.visibility</p:attrName>
                                        </p:attrNameLst>
                                      </p:cBhvr>
                                      <p:to>
                                        <p:strVal val="visible"/>
                                      </p:to>
                                    </p:set>
                                    <p:anim calcmode="lin" valueType="num">
                                      <p:cBhvr additive="base">
                                        <p:cTn id="12" dur="500" fill="hold"/>
                                        <p:tgtEl>
                                          <p:spTgt spid="9219">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9219">
                                            <p:txEl>
                                              <p:pRg st="0" end="0"/>
                                            </p:txEl>
                                          </p:spTgt>
                                        </p:tgtEl>
                                        <p:attrNameLst>
                                          <p:attrName>ppt_y</p:attrName>
                                        </p:attrNameLst>
                                      </p:cBhvr>
                                      <p:tavLst>
                                        <p:tav tm="0">
                                          <p:val>
                                            <p:strVal val="1+#ppt_h/2"/>
                                          </p:val>
                                        </p:tav>
                                        <p:tav tm="100000">
                                          <p:val>
                                            <p:strVal val="#ppt_y"/>
                                          </p:val>
                                        </p:tav>
                                      </p:tavLst>
                                    </p:anim>
                                  </p:childTnLst>
                                </p:cTn>
                              </p:par>
                              <p:par>
                                <p:cTn id="14" presetID="10" presetClass="entr" presetSubtype="0" fill="hold" nodeType="withEffect">
                                  <p:stCondLst>
                                    <p:cond delay="0"/>
                                  </p:stCondLst>
                                  <p:childTnLst>
                                    <p:set>
                                      <p:cBhvr>
                                        <p:cTn id="15" dur="1" fill="hold">
                                          <p:stCondLst>
                                            <p:cond delay="0"/>
                                          </p:stCondLst>
                                        </p:cTn>
                                        <p:tgtEl>
                                          <p:spTgt spid="11266"/>
                                        </p:tgtEl>
                                        <p:attrNameLst>
                                          <p:attrName>style.visibility</p:attrName>
                                        </p:attrNameLst>
                                      </p:cBhvr>
                                      <p:to>
                                        <p:strVal val="visible"/>
                                      </p:to>
                                    </p:set>
                                    <p:animEffect transition="in" filter="fade">
                                      <p:cBhvr>
                                        <p:cTn id="16" dur="2000"/>
                                        <p:tgtEl>
                                          <p:spTgt spid="11266"/>
                                        </p:tgtEl>
                                      </p:cBhvr>
                                    </p:animEffect>
                                  </p:childTnLst>
                                </p:cTn>
                              </p:par>
                            </p:childTnLst>
                          </p:cTn>
                        </p:par>
                        <p:par>
                          <p:cTn id="17" fill="hold">
                            <p:stCondLst>
                              <p:cond delay="2500"/>
                            </p:stCondLst>
                            <p:childTnLst>
                              <p:par>
                                <p:cTn id="18" presetID="10"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2000"/>
                                        <p:tgtEl>
                                          <p:spTgt spid="7"/>
                                        </p:tgtEl>
                                      </p:cBhvr>
                                    </p:animEffect>
                                  </p:childTnLst>
                                </p:cTn>
                              </p:par>
                              <p:par>
                                <p:cTn id="21" presetID="10"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a:xfrm>
            <a:off x="0" y="0"/>
            <a:ext cx="9144000" cy="692150"/>
          </a:xfrm>
        </p:spPr>
        <p:txBody>
          <a:bodyPr/>
          <a:lstStyle/>
          <a:p>
            <a:pPr eaLnBrk="1" hangingPunct="1"/>
            <a:r>
              <a:rPr lang="lv-LV" b="1" dirty="0" smtClean="0">
                <a:solidFill>
                  <a:schemeClr val="tx1"/>
                </a:solidFill>
              </a:rPr>
              <a:t>Lucifera atkrišana</a:t>
            </a:r>
          </a:p>
        </p:txBody>
      </p:sp>
      <p:sp>
        <p:nvSpPr>
          <p:cNvPr id="15364" name="Slide Number Placeholder 4"/>
          <p:cNvSpPr>
            <a:spLocks noGrp="1"/>
          </p:cNvSpPr>
          <p:nvPr>
            <p:ph type="sldNum" sz="quarter" idx="12"/>
          </p:nvPr>
        </p:nvSpPr>
        <p:spPr>
          <a:noFill/>
        </p:spPr>
        <p:txBody>
          <a:bodyPr/>
          <a:lstStyle/>
          <a:p>
            <a:fld id="{04FA4784-9EED-43E1-A033-ACEC5C9DB0FD}" type="slidenum">
              <a:rPr lang="lv-LV" smtClean="0"/>
              <a:pPr/>
              <a:t>5</a:t>
            </a:fld>
            <a:endParaRPr lang="lv-LV" smtClean="0"/>
          </a:p>
        </p:txBody>
      </p:sp>
      <p:pic>
        <p:nvPicPr>
          <p:cNvPr id="29698" name="Picture 2" descr="Fallen Angels (theology) | Villains Wiki | Fandom"/>
          <p:cNvPicPr>
            <a:picLocks noChangeAspect="1" noChangeArrowheads="1"/>
          </p:cNvPicPr>
          <p:nvPr/>
        </p:nvPicPr>
        <p:blipFill>
          <a:blip r:embed="rId2" cstate="print"/>
          <a:srcRect/>
          <a:stretch>
            <a:fillRect/>
          </a:stretch>
        </p:blipFill>
        <p:spPr bwMode="auto">
          <a:xfrm>
            <a:off x="714348" y="785794"/>
            <a:ext cx="8072494" cy="5357850"/>
          </a:xfrm>
          <a:prstGeom prst="rect">
            <a:avLst/>
          </a:prstGeom>
          <a:ln>
            <a:noFill/>
          </a:ln>
          <a:effectLst>
            <a:softEdge rad="112500"/>
          </a:effectLst>
        </p:spPr>
      </p:pic>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9698"/>
                                        </p:tgtEl>
                                        <p:attrNameLst>
                                          <p:attrName>style.visibility</p:attrName>
                                        </p:attrNameLst>
                                      </p:cBhvr>
                                      <p:to>
                                        <p:strVal val="visible"/>
                                      </p:to>
                                    </p:set>
                                    <p:animEffect transition="in" filter="fade">
                                      <p:cBhvr>
                                        <p:cTn id="11" dur="2000"/>
                                        <p:tgtEl>
                                          <p:spTgt spid="296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a:xfrm>
            <a:off x="0" y="165082"/>
            <a:ext cx="9144000" cy="692150"/>
          </a:xfrm>
        </p:spPr>
        <p:txBody>
          <a:bodyPr/>
          <a:lstStyle/>
          <a:p>
            <a:pPr eaLnBrk="1" hangingPunct="1"/>
            <a:r>
              <a:rPr lang="lv-LV" b="1" dirty="0" smtClean="0">
                <a:solidFill>
                  <a:schemeClr val="tx1"/>
                </a:solidFill>
              </a:rPr>
              <a:t>Ādama un Ievas krišana grēkā</a:t>
            </a:r>
          </a:p>
        </p:txBody>
      </p:sp>
      <p:sp>
        <p:nvSpPr>
          <p:cNvPr id="15364" name="Slide Number Placeholder 4"/>
          <p:cNvSpPr>
            <a:spLocks noGrp="1"/>
          </p:cNvSpPr>
          <p:nvPr>
            <p:ph type="sldNum" sz="quarter" idx="12"/>
          </p:nvPr>
        </p:nvSpPr>
        <p:spPr>
          <a:noFill/>
        </p:spPr>
        <p:txBody>
          <a:bodyPr/>
          <a:lstStyle/>
          <a:p>
            <a:fld id="{04FA4784-9EED-43E1-A033-ACEC5C9DB0FD}" type="slidenum">
              <a:rPr lang="lv-LV" smtClean="0"/>
              <a:pPr/>
              <a:t>6</a:t>
            </a:fld>
            <a:endParaRPr lang="lv-LV" smtClean="0"/>
          </a:p>
        </p:txBody>
      </p:sp>
      <p:pic>
        <p:nvPicPr>
          <p:cNvPr id="31746" name="Picture 2" descr="The story of Adam and Eve - Holyart.com Blog"/>
          <p:cNvPicPr>
            <a:picLocks noChangeAspect="1" noChangeArrowheads="1"/>
          </p:cNvPicPr>
          <p:nvPr/>
        </p:nvPicPr>
        <p:blipFill>
          <a:blip r:embed="rId2" cstate="print"/>
          <a:srcRect/>
          <a:stretch>
            <a:fillRect/>
          </a:stretch>
        </p:blipFill>
        <p:spPr bwMode="auto">
          <a:xfrm>
            <a:off x="642910" y="1071546"/>
            <a:ext cx="7937554" cy="5286412"/>
          </a:xfrm>
          <a:prstGeom prst="rect">
            <a:avLst/>
          </a:prstGeom>
          <a:ln>
            <a:noFill/>
          </a:ln>
          <a:effectLst>
            <a:softEdge rad="112500"/>
          </a:effectLst>
        </p:spPr>
      </p:pic>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8" presetClass="entr" presetSubtype="16" fill="hold" nodeType="afterEffect">
                                  <p:stCondLst>
                                    <p:cond delay="0"/>
                                  </p:stCondLst>
                                  <p:childTnLst>
                                    <p:set>
                                      <p:cBhvr>
                                        <p:cTn id="11" dur="1" fill="hold">
                                          <p:stCondLst>
                                            <p:cond delay="0"/>
                                          </p:stCondLst>
                                        </p:cTn>
                                        <p:tgtEl>
                                          <p:spTgt spid="31746"/>
                                        </p:tgtEl>
                                        <p:attrNameLst>
                                          <p:attrName>style.visibility</p:attrName>
                                        </p:attrNameLst>
                                      </p:cBhvr>
                                      <p:to>
                                        <p:strVal val="visible"/>
                                      </p:to>
                                    </p:set>
                                    <p:animEffect transition="in" filter="diamond(in)">
                                      <p:cBhvr>
                                        <p:cTn id="12" dur="2000"/>
                                        <p:tgtEl>
                                          <p:spTgt spid="317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a:xfrm>
            <a:off x="0" y="236520"/>
            <a:ext cx="9144000" cy="692150"/>
          </a:xfrm>
        </p:spPr>
        <p:txBody>
          <a:bodyPr/>
          <a:lstStyle/>
          <a:p>
            <a:pPr eaLnBrk="1" hangingPunct="1"/>
            <a:r>
              <a:rPr lang="lv-LV" sz="4000" b="1" dirty="0" smtClean="0">
                <a:solidFill>
                  <a:schemeClr val="tx1"/>
                </a:solidFill>
              </a:rPr>
              <a:t>Krusta kari</a:t>
            </a:r>
          </a:p>
        </p:txBody>
      </p:sp>
      <p:sp>
        <p:nvSpPr>
          <p:cNvPr id="15364" name="Slide Number Placeholder 4"/>
          <p:cNvSpPr>
            <a:spLocks noGrp="1"/>
          </p:cNvSpPr>
          <p:nvPr>
            <p:ph type="sldNum" sz="quarter" idx="12"/>
          </p:nvPr>
        </p:nvSpPr>
        <p:spPr>
          <a:noFill/>
        </p:spPr>
        <p:txBody>
          <a:bodyPr/>
          <a:lstStyle/>
          <a:p>
            <a:fld id="{04FA4784-9EED-43E1-A033-ACEC5C9DB0FD}" type="slidenum">
              <a:rPr lang="lv-LV" smtClean="0"/>
              <a:pPr/>
              <a:t>7</a:t>
            </a:fld>
            <a:endParaRPr lang="lv-LV" smtClean="0"/>
          </a:p>
        </p:txBody>
      </p:sp>
      <p:pic>
        <p:nvPicPr>
          <p:cNvPr id="33795" name="Picture 3"/>
          <p:cNvPicPr>
            <a:picLocks noChangeAspect="1" noChangeArrowheads="1"/>
          </p:cNvPicPr>
          <p:nvPr/>
        </p:nvPicPr>
        <p:blipFill>
          <a:blip r:embed="rId2" cstate="print"/>
          <a:srcRect/>
          <a:stretch>
            <a:fillRect/>
          </a:stretch>
        </p:blipFill>
        <p:spPr bwMode="auto">
          <a:xfrm>
            <a:off x="285720" y="1214422"/>
            <a:ext cx="8724104" cy="4929222"/>
          </a:xfrm>
          <a:prstGeom prst="rect">
            <a:avLst/>
          </a:prstGeom>
          <a:ln>
            <a:noFill/>
          </a:ln>
          <a:effectLst>
            <a:softEdge rad="112500"/>
          </a:effectLst>
        </p:spPr>
      </p:pic>
    </p:spTree>
  </p:cSld>
  <p:clrMapOvr>
    <a:masterClrMapping/>
  </p:clrMapOvr>
  <p:transition>
    <p:cover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3795"/>
                                        </p:tgtEl>
                                        <p:attrNameLst>
                                          <p:attrName>style.visibility</p:attrName>
                                        </p:attrNameLst>
                                      </p:cBhvr>
                                      <p:to>
                                        <p:strVal val="visible"/>
                                      </p:to>
                                    </p:set>
                                    <p:animEffect transition="in" filter="fade">
                                      <p:cBhvr>
                                        <p:cTn id="12" dur="2000"/>
                                        <p:tgtEl>
                                          <p:spTgt spid="337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a:xfrm>
            <a:off x="0" y="165082"/>
            <a:ext cx="9144000" cy="692150"/>
          </a:xfrm>
        </p:spPr>
        <p:txBody>
          <a:bodyPr/>
          <a:lstStyle/>
          <a:p>
            <a:pPr eaLnBrk="1" hangingPunct="1"/>
            <a:r>
              <a:rPr lang="lv-LV" b="1" dirty="0" smtClean="0">
                <a:solidFill>
                  <a:schemeClr val="tx1"/>
                </a:solidFill>
              </a:rPr>
              <a:t>1. un 2. pasaules karš</a:t>
            </a:r>
          </a:p>
        </p:txBody>
      </p:sp>
      <p:sp>
        <p:nvSpPr>
          <p:cNvPr id="15364" name="Slide Number Placeholder 4"/>
          <p:cNvSpPr>
            <a:spLocks noGrp="1"/>
          </p:cNvSpPr>
          <p:nvPr>
            <p:ph type="sldNum" sz="quarter" idx="12"/>
          </p:nvPr>
        </p:nvSpPr>
        <p:spPr>
          <a:noFill/>
        </p:spPr>
        <p:txBody>
          <a:bodyPr/>
          <a:lstStyle/>
          <a:p>
            <a:fld id="{04FA4784-9EED-43E1-A033-ACEC5C9DB0FD}" type="slidenum">
              <a:rPr lang="lv-LV" smtClean="0"/>
              <a:pPr/>
              <a:t>8</a:t>
            </a:fld>
            <a:endParaRPr lang="lv-LV" smtClean="0"/>
          </a:p>
        </p:txBody>
      </p:sp>
      <p:pic>
        <p:nvPicPr>
          <p:cNvPr id="32770" name="Picture 2" descr="World War II in pictures"/>
          <p:cNvPicPr>
            <a:picLocks noChangeAspect="1" noChangeArrowheads="1"/>
          </p:cNvPicPr>
          <p:nvPr/>
        </p:nvPicPr>
        <p:blipFill>
          <a:blip r:embed="rId2" cstate="print"/>
          <a:srcRect/>
          <a:stretch>
            <a:fillRect/>
          </a:stretch>
        </p:blipFill>
        <p:spPr bwMode="auto">
          <a:xfrm>
            <a:off x="285720" y="1071546"/>
            <a:ext cx="8765800" cy="5214974"/>
          </a:xfrm>
          <a:prstGeom prst="rect">
            <a:avLst/>
          </a:prstGeom>
          <a:ln>
            <a:noFill/>
          </a:ln>
          <a:effectLst>
            <a:softEdge rad="112500"/>
          </a:effectLst>
        </p:spPr>
      </p:pic>
    </p:spTree>
  </p:cSld>
  <p:clrMapOvr>
    <a:masterClrMapping/>
  </p:clrMapOvr>
  <p:transition>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2770"/>
                                        </p:tgtEl>
                                        <p:attrNameLst>
                                          <p:attrName>style.visibility</p:attrName>
                                        </p:attrNameLst>
                                      </p:cBhvr>
                                      <p:to>
                                        <p:strVal val="visible"/>
                                      </p:to>
                                    </p:set>
                                    <p:animEffect transition="in" filter="fade">
                                      <p:cBhvr>
                                        <p:cTn id="12" dur="2000"/>
                                        <p:tgtEl>
                                          <p:spTgt spid="32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a:xfrm>
            <a:off x="0" y="144562"/>
            <a:ext cx="9144000" cy="692150"/>
          </a:xfrm>
        </p:spPr>
        <p:txBody>
          <a:bodyPr/>
          <a:lstStyle/>
          <a:p>
            <a:pPr eaLnBrk="1" hangingPunct="1"/>
            <a:r>
              <a:rPr lang="lv-LV" b="1" dirty="0" smtClean="0">
                <a:solidFill>
                  <a:schemeClr val="tx1"/>
                </a:solidFill>
              </a:rPr>
              <a:t>Hitlers un ebreju genocīds</a:t>
            </a:r>
          </a:p>
        </p:txBody>
      </p:sp>
      <p:sp>
        <p:nvSpPr>
          <p:cNvPr id="15364" name="Slide Number Placeholder 4"/>
          <p:cNvSpPr>
            <a:spLocks noGrp="1"/>
          </p:cNvSpPr>
          <p:nvPr>
            <p:ph type="sldNum" sz="quarter" idx="12"/>
          </p:nvPr>
        </p:nvSpPr>
        <p:spPr>
          <a:noFill/>
        </p:spPr>
        <p:txBody>
          <a:bodyPr/>
          <a:lstStyle/>
          <a:p>
            <a:fld id="{04FA4784-9EED-43E1-A033-ACEC5C9DB0FD}" type="slidenum">
              <a:rPr lang="lv-LV" smtClean="0"/>
              <a:pPr/>
              <a:t>9</a:t>
            </a:fld>
            <a:endParaRPr lang="lv-LV" smtClean="0"/>
          </a:p>
        </p:txBody>
      </p:sp>
      <p:pic>
        <p:nvPicPr>
          <p:cNvPr id="34820" name="Picture 4" descr="World War II: Causes and Timeline | HISTORY.com - HISTORY"/>
          <p:cNvPicPr>
            <a:picLocks noChangeAspect="1" noChangeArrowheads="1"/>
          </p:cNvPicPr>
          <p:nvPr/>
        </p:nvPicPr>
        <p:blipFill>
          <a:blip r:embed="rId2" cstate="print"/>
          <a:srcRect/>
          <a:stretch>
            <a:fillRect/>
          </a:stretch>
        </p:blipFill>
        <p:spPr bwMode="auto">
          <a:xfrm>
            <a:off x="251205" y="1071546"/>
            <a:ext cx="8749871" cy="5214974"/>
          </a:xfrm>
          <a:prstGeom prst="rect">
            <a:avLst/>
          </a:prstGeom>
          <a:ln>
            <a:noFill/>
          </a:ln>
          <a:effectLst>
            <a:softEdge rad="112500"/>
          </a:effectLst>
        </p:spPr>
      </p:pic>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4820"/>
                                        </p:tgtEl>
                                        <p:attrNameLst>
                                          <p:attrName>style.visibility</p:attrName>
                                        </p:attrNameLst>
                                      </p:cBhvr>
                                      <p:to>
                                        <p:strVal val="visible"/>
                                      </p:to>
                                    </p:set>
                                    <p:animEffect transition="in" filter="fade">
                                      <p:cBhvr>
                                        <p:cTn id="12" dur="2000"/>
                                        <p:tgtEl>
                                          <p:spTgt spid="348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4007</TotalTime>
  <Words>723</Words>
  <Application>Microsoft Office PowerPoint</Application>
  <PresentationFormat>On-screen Show (4:3)</PresentationFormat>
  <Paragraphs>84</Paragraphs>
  <Slides>21</Slides>
  <Notes>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Default Design</vt:lpstr>
      <vt:lpstr>Mt.1:18-21 Kristus dzimšana</vt:lpstr>
      <vt:lpstr>Slide 2</vt:lpstr>
      <vt:lpstr>Kāds ir bijis 2021.gads?</vt:lpstr>
      <vt:lpstr>Kas ir Pazemība?</vt:lpstr>
      <vt:lpstr>Lucifera atkrišana</vt:lpstr>
      <vt:lpstr>Ādama un Ievas krišana grēkā</vt:lpstr>
      <vt:lpstr>Krusta kari</vt:lpstr>
      <vt:lpstr>1. un 2. pasaules karš</vt:lpstr>
      <vt:lpstr>Hitlers un ebreju genocīds</vt:lpstr>
      <vt:lpstr>Lepnība</vt:lpstr>
      <vt:lpstr>Ziemassvētku vēsts: Jēzus tapa pazemīgs mūsu dēļ</vt:lpstr>
      <vt:lpstr>Jēzus mūsu vidū kā kalps</vt:lpstr>
      <vt:lpstr>Jēzus cieta un mira par mūsu grēkiem</vt:lpstr>
      <vt:lpstr>Slide 14</vt:lpstr>
      <vt:lpstr>Lepnība</vt:lpstr>
      <vt:lpstr>Pazemība</vt:lpstr>
      <vt:lpstr>Jūdi un Ganiņi</vt:lpstr>
      <vt:lpstr>Jāzepa pazemība</vt:lpstr>
      <vt:lpstr>Slide 19</vt:lpstr>
      <vt:lpstr>Pazemība  Miers un Paļāvība</vt:lpstr>
      <vt:lpstr>Un Dieva miers, kas ir augstāks par visu saprašanu lai pasargā jūsu sirdis un jūsu domas. Āmen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Lk.17:11-19  “Desmit spitālīgie”</dc:title>
  <dc:creator>RobertsO</dc:creator>
  <cp:lastModifiedBy>Rob</cp:lastModifiedBy>
  <cp:revision>172</cp:revision>
  <dcterms:created xsi:type="dcterms:W3CDTF">2010-10-07T14:46:11Z</dcterms:created>
  <dcterms:modified xsi:type="dcterms:W3CDTF">2021-12-22T18:07:49Z</dcterms:modified>
</cp:coreProperties>
</file>