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7" r:id="rId2"/>
    <p:sldId id="334" r:id="rId3"/>
    <p:sldId id="346" r:id="rId4"/>
    <p:sldId id="353" r:id="rId5"/>
    <p:sldId id="350" r:id="rId6"/>
    <p:sldId id="316" r:id="rId7"/>
    <p:sldId id="349" r:id="rId8"/>
    <p:sldId id="352" r:id="rId9"/>
    <p:sldId id="356" r:id="rId10"/>
    <p:sldId id="313" r:id="rId11"/>
    <p:sldId id="317" r:id="rId12"/>
    <p:sldId id="303" r:id="rId13"/>
    <p:sldId id="261" r:id="rId14"/>
    <p:sldId id="354" r:id="rId15"/>
    <p:sldId id="357" r:id="rId16"/>
    <p:sldId id="358" r:id="rId17"/>
    <p:sldId id="359" r:id="rId18"/>
    <p:sldId id="360" r:id="rId19"/>
    <p:sldId id="361" r:id="rId20"/>
    <p:sldId id="351" r:id="rId21"/>
    <p:sldId id="272" r:id="rId22"/>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72" d="100"/>
          <a:sy n="72" d="100"/>
        </p:scale>
        <p:origin x="76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66D0DB-78CD-4DA5-AD9D-DB68B35DA567}" type="doc">
      <dgm:prSet loTypeId="urn:microsoft.com/office/officeart/2005/8/layout/chevron1" loCatId="process" qsTypeId="urn:microsoft.com/office/officeart/2005/8/quickstyle/simple3" qsCatId="simple" csTypeId="urn:microsoft.com/office/officeart/2005/8/colors/accent1_2" csCatId="accent1" phldr="1"/>
      <dgm:spPr/>
    </dgm:pt>
    <dgm:pt modelId="{E3CAC9BA-3CF1-427F-9A21-33501EED5757}">
      <dgm:prSet phldrT="[Text]" custT="1"/>
      <dgm:spPr/>
      <dgm:t>
        <a:bodyPr/>
        <a:lstStyle/>
        <a:p>
          <a:r>
            <a:rPr lang="lv-LV" sz="2800" b="1" dirty="0"/>
            <a:t>Pirmdiena</a:t>
          </a:r>
          <a:endParaRPr lang="en-US" sz="2000" b="1" dirty="0"/>
        </a:p>
      </dgm:t>
    </dgm:pt>
    <dgm:pt modelId="{E05606AA-D2EC-4E53-8309-3DB9166E63DE}" type="parTrans" cxnId="{868E73BF-0031-4D8F-9FEE-09D6E601D044}">
      <dgm:prSet/>
      <dgm:spPr/>
      <dgm:t>
        <a:bodyPr/>
        <a:lstStyle/>
        <a:p>
          <a:endParaRPr lang="en-US" sz="1200"/>
        </a:p>
      </dgm:t>
    </dgm:pt>
    <dgm:pt modelId="{4F411B51-60A6-4126-BF27-4D57176C96E6}" type="sibTrans" cxnId="{868E73BF-0031-4D8F-9FEE-09D6E601D044}">
      <dgm:prSet/>
      <dgm:spPr/>
      <dgm:t>
        <a:bodyPr/>
        <a:lstStyle/>
        <a:p>
          <a:endParaRPr lang="en-US" sz="1200"/>
        </a:p>
      </dgm:t>
    </dgm:pt>
    <dgm:pt modelId="{021AADBF-9DFA-48A6-A2BC-EAEC5C5CAEDB}">
      <dgm:prSet phldrT="[Text]" custT="1"/>
      <dgm:spPr/>
      <dgm:t>
        <a:bodyPr/>
        <a:lstStyle/>
        <a:p>
          <a:r>
            <a:rPr lang="lv-LV" sz="2800" b="1" dirty="0"/>
            <a:t>Otrdiena</a:t>
          </a:r>
          <a:endParaRPr lang="en-US" sz="2000" b="1" dirty="0"/>
        </a:p>
      </dgm:t>
    </dgm:pt>
    <dgm:pt modelId="{9B12D051-AE33-4F0F-A4FC-C7554FEA99A8}" type="parTrans" cxnId="{9F191788-26DD-42C4-A823-BEE40E3CD51D}">
      <dgm:prSet/>
      <dgm:spPr/>
      <dgm:t>
        <a:bodyPr/>
        <a:lstStyle/>
        <a:p>
          <a:endParaRPr lang="en-US" sz="1200"/>
        </a:p>
      </dgm:t>
    </dgm:pt>
    <dgm:pt modelId="{69BFE21E-C741-4452-AEAD-FDAE2847EDE5}" type="sibTrans" cxnId="{9F191788-26DD-42C4-A823-BEE40E3CD51D}">
      <dgm:prSet/>
      <dgm:spPr/>
      <dgm:t>
        <a:bodyPr/>
        <a:lstStyle/>
        <a:p>
          <a:endParaRPr lang="en-US" sz="1200"/>
        </a:p>
      </dgm:t>
    </dgm:pt>
    <dgm:pt modelId="{2F95BA7E-56F2-44B0-A249-B03079CF9171}">
      <dgm:prSet phldrT="[Text]" custT="1"/>
      <dgm:spPr/>
      <dgm:t>
        <a:bodyPr/>
        <a:lstStyle/>
        <a:p>
          <a:r>
            <a:rPr lang="lv-LV" sz="2800" b="1" dirty="0"/>
            <a:t>Trešdiena</a:t>
          </a:r>
          <a:endParaRPr lang="en-US" sz="2000" b="1" dirty="0"/>
        </a:p>
      </dgm:t>
    </dgm:pt>
    <dgm:pt modelId="{BFF658AD-1858-4F43-834C-6AE1AE546889}" type="parTrans" cxnId="{D41269F0-D3C5-4FD3-BD1B-BD0D1C87B85E}">
      <dgm:prSet/>
      <dgm:spPr/>
      <dgm:t>
        <a:bodyPr/>
        <a:lstStyle/>
        <a:p>
          <a:endParaRPr lang="en-US" sz="1200"/>
        </a:p>
      </dgm:t>
    </dgm:pt>
    <dgm:pt modelId="{5B83EE20-FDC6-4E85-A28D-4396D63B9D26}" type="sibTrans" cxnId="{D41269F0-D3C5-4FD3-BD1B-BD0D1C87B85E}">
      <dgm:prSet/>
      <dgm:spPr/>
      <dgm:t>
        <a:bodyPr/>
        <a:lstStyle/>
        <a:p>
          <a:endParaRPr lang="en-US" sz="1200"/>
        </a:p>
      </dgm:t>
    </dgm:pt>
    <dgm:pt modelId="{AE687BDE-FFEE-4599-B463-518019BD4EF4}" type="pres">
      <dgm:prSet presAssocID="{4366D0DB-78CD-4DA5-AD9D-DB68B35DA567}" presName="Name0" presStyleCnt="0">
        <dgm:presLayoutVars>
          <dgm:dir/>
          <dgm:animLvl val="lvl"/>
          <dgm:resizeHandles val="exact"/>
        </dgm:presLayoutVars>
      </dgm:prSet>
      <dgm:spPr/>
    </dgm:pt>
    <dgm:pt modelId="{98AB1D8E-069B-4B75-8CCE-428A91A0E4F0}" type="pres">
      <dgm:prSet presAssocID="{E3CAC9BA-3CF1-427F-9A21-33501EED5757}" presName="parTxOnly" presStyleLbl="node1" presStyleIdx="0" presStyleCnt="3">
        <dgm:presLayoutVars>
          <dgm:chMax val="0"/>
          <dgm:chPref val="0"/>
          <dgm:bulletEnabled val="1"/>
        </dgm:presLayoutVars>
      </dgm:prSet>
      <dgm:spPr/>
    </dgm:pt>
    <dgm:pt modelId="{6C18AB98-A9E4-4FF5-BBB6-F90A60AE5ED3}" type="pres">
      <dgm:prSet presAssocID="{4F411B51-60A6-4126-BF27-4D57176C96E6}" presName="parTxOnlySpace" presStyleCnt="0"/>
      <dgm:spPr/>
    </dgm:pt>
    <dgm:pt modelId="{75EA6CA5-1A48-4C5F-AEBD-39A2F2DCFCBC}" type="pres">
      <dgm:prSet presAssocID="{021AADBF-9DFA-48A6-A2BC-EAEC5C5CAEDB}" presName="parTxOnly" presStyleLbl="node1" presStyleIdx="1" presStyleCnt="3">
        <dgm:presLayoutVars>
          <dgm:chMax val="0"/>
          <dgm:chPref val="0"/>
          <dgm:bulletEnabled val="1"/>
        </dgm:presLayoutVars>
      </dgm:prSet>
      <dgm:spPr/>
    </dgm:pt>
    <dgm:pt modelId="{B6DFA13C-AD88-4119-BF30-212C3620E5A6}" type="pres">
      <dgm:prSet presAssocID="{69BFE21E-C741-4452-AEAD-FDAE2847EDE5}" presName="parTxOnlySpace" presStyleCnt="0"/>
      <dgm:spPr/>
    </dgm:pt>
    <dgm:pt modelId="{01E3DBEF-26A3-43F0-8789-C2DD5B8579A1}" type="pres">
      <dgm:prSet presAssocID="{2F95BA7E-56F2-44B0-A249-B03079CF9171}" presName="parTxOnly" presStyleLbl="node1" presStyleIdx="2" presStyleCnt="3">
        <dgm:presLayoutVars>
          <dgm:chMax val="0"/>
          <dgm:chPref val="0"/>
          <dgm:bulletEnabled val="1"/>
        </dgm:presLayoutVars>
      </dgm:prSet>
      <dgm:spPr/>
    </dgm:pt>
  </dgm:ptLst>
  <dgm:cxnLst>
    <dgm:cxn modelId="{D10D6B66-7A87-4246-B15C-25415A0B8FA0}" type="presOf" srcId="{E3CAC9BA-3CF1-427F-9A21-33501EED5757}" destId="{98AB1D8E-069B-4B75-8CCE-428A91A0E4F0}" srcOrd="0" destOrd="0" presId="urn:microsoft.com/office/officeart/2005/8/layout/chevron1"/>
    <dgm:cxn modelId="{9F191788-26DD-42C4-A823-BEE40E3CD51D}" srcId="{4366D0DB-78CD-4DA5-AD9D-DB68B35DA567}" destId="{021AADBF-9DFA-48A6-A2BC-EAEC5C5CAEDB}" srcOrd="1" destOrd="0" parTransId="{9B12D051-AE33-4F0F-A4FC-C7554FEA99A8}" sibTransId="{69BFE21E-C741-4452-AEAD-FDAE2847EDE5}"/>
    <dgm:cxn modelId="{39F02789-F878-424F-BC53-6F502019AA93}" type="presOf" srcId="{021AADBF-9DFA-48A6-A2BC-EAEC5C5CAEDB}" destId="{75EA6CA5-1A48-4C5F-AEBD-39A2F2DCFCBC}" srcOrd="0" destOrd="0" presId="urn:microsoft.com/office/officeart/2005/8/layout/chevron1"/>
    <dgm:cxn modelId="{2182CC8F-3CAD-4860-A47F-D136E01B61C1}" type="presOf" srcId="{2F95BA7E-56F2-44B0-A249-B03079CF9171}" destId="{01E3DBEF-26A3-43F0-8789-C2DD5B8579A1}" srcOrd="0" destOrd="0" presId="urn:microsoft.com/office/officeart/2005/8/layout/chevron1"/>
    <dgm:cxn modelId="{868E73BF-0031-4D8F-9FEE-09D6E601D044}" srcId="{4366D0DB-78CD-4DA5-AD9D-DB68B35DA567}" destId="{E3CAC9BA-3CF1-427F-9A21-33501EED5757}" srcOrd="0" destOrd="0" parTransId="{E05606AA-D2EC-4E53-8309-3DB9166E63DE}" sibTransId="{4F411B51-60A6-4126-BF27-4D57176C96E6}"/>
    <dgm:cxn modelId="{42A5B9CF-0BB1-4169-AC8C-EB1547BB3ABB}" type="presOf" srcId="{4366D0DB-78CD-4DA5-AD9D-DB68B35DA567}" destId="{AE687BDE-FFEE-4599-B463-518019BD4EF4}" srcOrd="0" destOrd="0" presId="urn:microsoft.com/office/officeart/2005/8/layout/chevron1"/>
    <dgm:cxn modelId="{D41269F0-D3C5-4FD3-BD1B-BD0D1C87B85E}" srcId="{4366D0DB-78CD-4DA5-AD9D-DB68B35DA567}" destId="{2F95BA7E-56F2-44B0-A249-B03079CF9171}" srcOrd="2" destOrd="0" parTransId="{BFF658AD-1858-4F43-834C-6AE1AE546889}" sibTransId="{5B83EE20-FDC6-4E85-A28D-4396D63B9D26}"/>
    <dgm:cxn modelId="{D26BB195-08A5-4600-B14A-5A8447240537}" type="presParOf" srcId="{AE687BDE-FFEE-4599-B463-518019BD4EF4}" destId="{98AB1D8E-069B-4B75-8CCE-428A91A0E4F0}" srcOrd="0" destOrd="0" presId="urn:microsoft.com/office/officeart/2005/8/layout/chevron1"/>
    <dgm:cxn modelId="{F7EF9BB9-11B6-45FE-ADFB-7F4C63445520}" type="presParOf" srcId="{AE687BDE-FFEE-4599-B463-518019BD4EF4}" destId="{6C18AB98-A9E4-4FF5-BBB6-F90A60AE5ED3}" srcOrd="1" destOrd="0" presId="urn:microsoft.com/office/officeart/2005/8/layout/chevron1"/>
    <dgm:cxn modelId="{4ED6DEAF-5057-424F-B62A-B79E9AAF8749}" type="presParOf" srcId="{AE687BDE-FFEE-4599-B463-518019BD4EF4}" destId="{75EA6CA5-1A48-4C5F-AEBD-39A2F2DCFCBC}" srcOrd="2" destOrd="0" presId="urn:microsoft.com/office/officeart/2005/8/layout/chevron1"/>
    <dgm:cxn modelId="{40D42437-B7FB-4D06-9751-4EE45D4E4115}" type="presParOf" srcId="{AE687BDE-FFEE-4599-B463-518019BD4EF4}" destId="{B6DFA13C-AD88-4119-BF30-212C3620E5A6}" srcOrd="3" destOrd="0" presId="urn:microsoft.com/office/officeart/2005/8/layout/chevron1"/>
    <dgm:cxn modelId="{C8CC340E-419E-4F35-8A52-F1EFCD7158F6}" type="presParOf" srcId="{AE687BDE-FFEE-4599-B463-518019BD4EF4}" destId="{01E3DBEF-26A3-43F0-8789-C2DD5B8579A1}"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66D0DB-78CD-4DA5-AD9D-DB68B35DA567}" type="doc">
      <dgm:prSet loTypeId="urn:microsoft.com/office/officeart/2005/8/layout/chevron1" loCatId="process" qsTypeId="urn:microsoft.com/office/officeart/2005/8/quickstyle/simple1" qsCatId="simple" csTypeId="urn:microsoft.com/office/officeart/2005/8/colors/accent1_2" csCatId="accent1" phldr="1"/>
      <dgm:spPr/>
    </dgm:pt>
    <dgm:pt modelId="{A78323BB-FE68-4DCD-BDEB-51932DE3B81B}">
      <dgm:prSet phldrT="[Text]" custT="1"/>
      <dgm:spPr>
        <a:gradFill rotWithShape="0">
          <a:gsLst>
            <a:gs pos="0">
              <a:srgbClr val="BBE0E3">
                <a:hueOff val="0"/>
                <a:satOff val="0"/>
                <a:lumOff val="0"/>
                <a:alphaOff val="0"/>
                <a:tint val="50000"/>
                <a:satMod val="300000"/>
              </a:srgbClr>
            </a:gs>
            <a:gs pos="35000">
              <a:srgbClr val="BBE0E3">
                <a:hueOff val="0"/>
                <a:satOff val="0"/>
                <a:lumOff val="0"/>
                <a:alphaOff val="0"/>
                <a:tint val="37000"/>
                <a:satMod val="300000"/>
              </a:srgbClr>
            </a:gs>
            <a:gs pos="100000">
              <a:srgbClr val="BBE0E3">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spcFirstLastPara="0" vert="horz" wrap="square" lIns="80010" tIns="26670" rIns="26670" bIns="26670" numCol="1" spcCol="1270" anchor="ctr" anchorCtr="0"/>
        <a:lstStyle/>
        <a:p>
          <a:pPr marL="0" lvl="0" indent="0" algn="ctr" defTabSz="889000">
            <a:lnSpc>
              <a:spcPct val="90000"/>
            </a:lnSpc>
            <a:spcBef>
              <a:spcPct val="0"/>
            </a:spcBef>
            <a:spcAft>
              <a:spcPct val="35000"/>
            </a:spcAft>
            <a:buNone/>
          </a:pPr>
          <a:r>
            <a:rPr lang="lv-LV" sz="2600" b="1" kern="1200" dirty="0">
              <a:solidFill>
                <a:srgbClr val="000000"/>
              </a:solidFill>
              <a:latin typeface="Arial"/>
              <a:ea typeface="+mn-ea"/>
              <a:cs typeface="+mn-cs"/>
            </a:rPr>
            <a:t>Ceturtdiena</a:t>
          </a:r>
          <a:endParaRPr lang="en-US" sz="2600" b="1" kern="1200" dirty="0">
            <a:solidFill>
              <a:srgbClr val="000000"/>
            </a:solidFill>
            <a:latin typeface="Arial"/>
            <a:ea typeface="+mn-ea"/>
            <a:cs typeface="+mn-cs"/>
          </a:endParaRPr>
        </a:p>
      </dgm:t>
    </dgm:pt>
    <dgm:pt modelId="{2D611891-4BF1-4E6B-84B8-BAA4E57982D5}" type="parTrans" cxnId="{150C3B7C-4697-43C1-A8D8-94D2414EFB4E}">
      <dgm:prSet/>
      <dgm:spPr/>
      <dgm:t>
        <a:bodyPr/>
        <a:lstStyle/>
        <a:p>
          <a:endParaRPr lang="en-US" sz="1200"/>
        </a:p>
      </dgm:t>
    </dgm:pt>
    <dgm:pt modelId="{AA111454-88BC-4473-BB67-5C1E8C0CF939}" type="sibTrans" cxnId="{150C3B7C-4697-43C1-A8D8-94D2414EFB4E}">
      <dgm:prSet/>
      <dgm:spPr/>
      <dgm:t>
        <a:bodyPr/>
        <a:lstStyle/>
        <a:p>
          <a:endParaRPr lang="en-US" sz="1200"/>
        </a:p>
      </dgm:t>
    </dgm:pt>
    <dgm:pt modelId="{671E5CF9-CFA5-4345-AF87-566393992EE8}">
      <dgm:prSet phldrT="[Text]" custT="1"/>
      <dgm:spPr>
        <a:gradFill rotWithShape="0">
          <a:gsLst>
            <a:gs pos="0">
              <a:srgbClr val="BBE0E3">
                <a:hueOff val="0"/>
                <a:satOff val="0"/>
                <a:lumOff val="0"/>
                <a:alphaOff val="0"/>
                <a:tint val="50000"/>
                <a:satMod val="300000"/>
              </a:srgbClr>
            </a:gs>
            <a:gs pos="35000">
              <a:srgbClr val="BBE0E3">
                <a:hueOff val="0"/>
                <a:satOff val="0"/>
                <a:lumOff val="0"/>
                <a:alphaOff val="0"/>
                <a:tint val="37000"/>
                <a:satMod val="300000"/>
              </a:srgbClr>
            </a:gs>
            <a:gs pos="100000">
              <a:srgbClr val="BBE0E3">
                <a:hueOff val="0"/>
                <a:satOff val="0"/>
                <a:lumOff val="0"/>
                <a:alphaOff val="0"/>
                <a:tint val="15000"/>
                <a:satMod val="350000"/>
              </a:srgbClr>
            </a:gs>
          </a:gsLst>
          <a:lin ang="16200000" scaled="1"/>
        </a:gradFill>
        <a:ln w="25400" cap="flat" cmpd="sng" algn="ctr">
          <a:noFill/>
          <a:prstDash val="solid"/>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spcFirstLastPara="0" vert="horz" wrap="square" lIns="80010" tIns="26670" rIns="26670" bIns="26670" numCol="1" spcCol="1270" anchor="ctr" anchorCtr="0"/>
        <a:lstStyle/>
        <a:p>
          <a:pPr marL="0" lvl="0" indent="0" algn="ctr" defTabSz="889000">
            <a:lnSpc>
              <a:spcPct val="90000"/>
            </a:lnSpc>
            <a:spcBef>
              <a:spcPct val="0"/>
            </a:spcBef>
            <a:spcAft>
              <a:spcPct val="35000"/>
            </a:spcAft>
            <a:buNone/>
          </a:pPr>
          <a:r>
            <a:rPr lang="lv-LV" sz="2800" b="1" kern="1200" dirty="0">
              <a:solidFill>
                <a:srgbClr val="000000"/>
              </a:solidFill>
              <a:latin typeface="Arial"/>
              <a:ea typeface="+mn-ea"/>
              <a:cs typeface="+mn-cs"/>
            </a:rPr>
            <a:t>Piektdiena</a:t>
          </a:r>
          <a:endParaRPr lang="en-US" sz="2000" b="1" kern="1200" dirty="0">
            <a:solidFill>
              <a:srgbClr val="000000"/>
            </a:solidFill>
            <a:latin typeface="Arial"/>
            <a:ea typeface="+mn-ea"/>
            <a:cs typeface="+mn-cs"/>
          </a:endParaRPr>
        </a:p>
      </dgm:t>
    </dgm:pt>
    <dgm:pt modelId="{C9C5ACC3-F91F-4AB5-B7BB-63F0D71B22FC}" type="parTrans" cxnId="{9B11E0F5-D9B7-4B45-8E4A-08D0ED32ADAE}">
      <dgm:prSet/>
      <dgm:spPr/>
      <dgm:t>
        <a:bodyPr/>
        <a:lstStyle/>
        <a:p>
          <a:endParaRPr lang="en-US" sz="1200"/>
        </a:p>
      </dgm:t>
    </dgm:pt>
    <dgm:pt modelId="{9D3696C9-DA68-44E9-A3E3-796F96086779}" type="sibTrans" cxnId="{9B11E0F5-D9B7-4B45-8E4A-08D0ED32ADAE}">
      <dgm:prSet/>
      <dgm:spPr/>
      <dgm:t>
        <a:bodyPr/>
        <a:lstStyle/>
        <a:p>
          <a:endParaRPr lang="en-US" sz="1200"/>
        </a:p>
      </dgm:t>
    </dgm:pt>
    <dgm:pt modelId="{AFA3CE70-2DFD-43A0-8D3A-2642AD4089F9}">
      <dgm:prSet phldrT="[Text]" custT="1"/>
      <dgm:spPr>
        <a:gradFill rotWithShape="0">
          <a:gsLst>
            <a:gs pos="0">
              <a:srgbClr val="BBE0E3">
                <a:hueOff val="0"/>
                <a:satOff val="0"/>
                <a:lumOff val="0"/>
                <a:alphaOff val="0"/>
                <a:tint val="50000"/>
                <a:satMod val="300000"/>
              </a:srgbClr>
            </a:gs>
            <a:gs pos="35000">
              <a:srgbClr val="BBE0E3">
                <a:hueOff val="0"/>
                <a:satOff val="0"/>
                <a:lumOff val="0"/>
                <a:alphaOff val="0"/>
                <a:tint val="37000"/>
                <a:satMod val="300000"/>
              </a:srgbClr>
            </a:gs>
            <a:gs pos="100000">
              <a:srgbClr val="BBE0E3">
                <a:hueOff val="0"/>
                <a:satOff val="0"/>
                <a:lumOff val="0"/>
                <a:alphaOff val="0"/>
                <a:tint val="15000"/>
                <a:satMod val="350000"/>
              </a:srgbClr>
            </a:gs>
          </a:gsLst>
          <a:lin ang="16200000" scaled="1"/>
        </a:gradFill>
        <a:ln w="25400" cap="flat" cmpd="sng" algn="ctr">
          <a:noFill/>
          <a:prstDash val="solid"/>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spcFirstLastPara="0" vert="horz" wrap="square" lIns="80010" tIns="26670" rIns="26670" bIns="26670" numCol="1" spcCol="1270" anchor="ctr" anchorCtr="0"/>
        <a:lstStyle/>
        <a:p>
          <a:pPr marL="0" lvl="0" indent="0" algn="ctr" defTabSz="889000">
            <a:lnSpc>
              <a:spcPct val="90000"/>
            </a:lnSpc>
            <a:spcBef>
              <a:spcPct val="0"/>
            </a:spcBef>
            <a:spcAft>
              <a:spcPct val="35000"/>
            </a:spcAft>
            <a:buNone/>
          </a:pPr>
          <a:r>
            <a:rPr lang="lv-LV" sz="2800" b="1" kern="1200" dirty="0">
              <a:solidFill>
                <a:srgbClr val="000000"/>
              </a:solidFill>
              <a:latin typeface="Arial"/>
              <a:ea typeface="+mn-ea"/>
              <a:cs typeface="+mn-cs"/>
            </a:rPr>
            <a:t>Sestdiena</a:t>
          </a:r>
          <a:endParaRPr lang="en-US" sz="2000" b="1" kern="1200" dirty="0">
            <a:solidFill>
              <a:srgbClr val="000000"/>
            </a:solidFill>
            <a:latin typeface="Arial"/>
            <a:ea typeface="+mn-ea"/>
            <a:cs typeface="+mn-cs"/>
          </a:endParaRPr>
        </a:p>
      </dgm:t>
    </dgm:pt>
    <dgm:pt modelId="{C6A91E5E-9414-4DC6-A8E6-727BAAD1B544}" type="parTrans" cxnId="{6BDC770D-7596-458B-98BE-F4753B2EEFE4}">
      <dgm:prSet/>
      <dgm:spPr/>
      <dgm:t>
        <a:bodyPr/>
        <a:lstStyle/>
        <a:p>
          <a:endParaRPr lang="en-US" sz="1200"/>
        </a:p>
      </dgm:t>
    </dgm:pt>
    <dgm:pt modelId="{BB4EECA0-9B34-4B3B-BD0A-A8D37B5EC5F3}" type="sibTrans" cxnId="{6BDC770D-7596-458B-98BE-F4753B2EEFE4}">
      <dgm:prSet/>
      <dgm:spPr/>
      <dgm:t>
        <a:bodyPr/>
        <a:lstStyle/>
        <a:p>
          <a:endParaRPr lang="en-US" sz="1200"/>
        </a:p>
      </dgm:t>
    </dgm:pt>
    <dgm:pt modelId="{AE687BDE-FFEE-4599-B463-518019BD4EF4}" type="pres">
      <dgm:prSet presAssocID="{4366D0DB-78CD-4DA5-AD9D-DB68B35DA567}" presName="Name0" presStyleCnt="0">
        <dgm:presLayoutVars>
          <dgm:dir/>
          <dgm:animLvl val="lvl"/>
          <dgm:resizeHandles val="exact"/>
        </dgm:presLayoutVars>
      </dgm:prSet>
      <dgm:spPr/>
    </dgm:pt>
    <dgm:pt modelId="{C2B96198-3289-4CCB-89D8-7D9789AA1960}" type="pres">
      <dgm:prSet presAssocID="{A78323BB-FE68-4DCD-BDEB-51932DE3B81B}" presName="parTxOnly" presStyleLbl="node1" presStyleIdx="0" presStyleCnt="3">
        <dgm:presLayoutVars>
          <dgm:chMax val="0"/>
          <dgm:chPref val="0"/>
          <dgm:bulletEnabled val="1"/>
        </dgm:presLayoutVars>
      </dgm:prSet>
      <dgm:spPr>
        <a:xfrm>
          <a:off x="2678" y="319347"/>
          <a:ext cx="3263800" cy="1305520"/>
        </a:xfrm>
        <a:prstGeom prst="chevron">
          <a:avLst/>
        </a:prstGeom>
      </dgm:spPr>
    </dgm:pt>
    <dgm:pt modelId="{22BBD3DC-59D3-4592-AADB-9B05B6FF8343}" type="pres">
      <dgm:prSet presAssocID="{AA111454-88BC-4473-BB67-5C1E8C0CF939}" presName="parTxOnlySpace" presStyleCnt="0"/>
      <dgm:spPr/>
    </dgm:pt>
    <dgm:pt modelId="{A333196E-1A3D-41E9-A6A7-F72109D380C4}" type="pres">
      <dgm:prSet presAssocID="{671E5CF9-CFA5-4345-AF87-566393992EE8}" presName="parTxOnly" presStyleLbl="node1" presStyleIdx="1" presStyleCnt="3">
        <dgm:presLayoutVars>
          <dgm:chMax val="0"/>
          <dgm:chPref val="0"/>
          <dgm:bulletEnabled val="1"/>
        </dgm:presLayoutVars>
      </dgm:prSet>
      <dgm:spPr>
        <a:xfrm>
          <a:off x="2940099" y="319347"/>
          <a:ext cx="3263800" cy="1305520"/>
        </a:xfrm>
        <a:prstGeom prst="chevron">
          <a:avLst/>
        </a:prstGeom>
      </dgm:spPr>
    </dgm:pt>
    <dgm:pt modelId="{3B6428B9-B683-43DB-BCCA-55B7285D0835}" type="pres">
      <dgm:prSet presAssocID="{9D3696C9-DA68-44E9-A3E3-796F96086779}" presName="parTxOnlySpace" presStyleCnt="0"/>
      <dgm:spPr/>
    </dgm:pt>
    <dgm:pt modelId="{E6ADA8AE-79B3-4725-A878-92A20CBE67CF}" type="pres">
      <dgm:prSet presAssocID="{AFA3CE70-2DFD-43A0-8D3A-2642AD4089F9}" presName="parTxOnly" presStyleLbl="node1" presStyleIdx="2" presStyleCnt="3">
        <dgm:presLayoutVars>
          <dgm:chMax val="0"/>
          <dgm:chPref val="0"/>
          <dgm:bulletEnabled val="1"/>
        </dgm:presLayoutVars>
      </dgm:prSet>
      <dgm:spPr>
        <a:xfrm>
          <a:off x="5877520" y="319347"/>
          <a:ext cx="3263800" cy="1305520"/>
        </a:xfrm>
        <a:prstGeom prst="chevron">
          <a:avLst/>
        </a:prstGeom>
      </dgm:spPr>
    </dgm:pt>
  </dgm:ptLst>
  <dgm:cxnLst>
    <dgm:cxn modelId="{6BDC770D-7596-458B-98BE-F4753B2EEFE4}" srcId="{4366D0DB-78CD-4DA5-AD9D-DB68B35DA567}" destId="{AFA3CE70-2DFD-43A0-8D3A-2642AD4089F9}" srcOrd="2" destOrd="0" parTransId="{C6A91E5E-9414-4DC6-A8E6-727BAAD1B544}" sibTransId="{BB4EECA0-9B34-4B3B-BD0A-A8D37B5EC5F3}"/>
    <dgm:cxn modelId="{A2712D65-60D3-4947-BCBE-AC8164E31707}" type="presOf" srcId="{A78323BB-FE68-4DCD-BDEB-51932DE3B81B}" destId="{C2B96198-3289-4CCB-89D8-7D9789AA1960}" srcOrd="0" destOrd="0" presId="urn:microsoft.com/office/officeart/2005/8/layout/chevron1"/>
    <dgm:cxn modelId="{53A71059-4DD0-470F-924C-9869885AF73F}" type="presOf" srcId="{671E5CF9-CFA5-4345-AF87-566393992EE8}" destId="{A333196E-1A3D-41E9-A6A7-F72109D380C4}" srcOrd="0" destOrd="0" presId="urn:microsoft.com/office/officeart/2005/8/layout/chevron1"/>
    <dgm:cxn modelId="{150C3B7C-4697-43C1-A8D8-94D2414EFB4E}" srcId="{4366D0DB-78CD-4DA5-AD9D-DB68B35DA567}" destId="{A78323BB-FE68-4DCD-BDEB-51932DE3B81B}" srcOrd="0" destOrd="0" parTransId="{2D611891-4BF1-4E6B-84B8-BAA4E57982D5}" sibTransId="{AA111454-88BC-4473-BB67-5C1E8C0CF939}"/>
    <dgm:cxn modelId="{388B729F-B4D2-4F55-B0DF-C2DAC8A67C12}" type="presOf" srcId="{AFA3CE70-2DFD-43A0-8D3A-2642AD4089F9}" destId="{E6ADA8AE-79B3-4725-A878-92A20CBE67CF}" srcOrd="0" destOrd="0" presId="urn:microsoft.com/office/officeart/2005/8/layout/chevron1"/>
    <dgm:cxn modelId="{42A5B9CF-0BB1-4169-AC8C-EB1547BB3ABB}" type="presOf" srcId="{4366D0DB-78CD-4DA5-AD9D-DB68B35DA567}" destId="{AE687BDE-FFEE-4599-B463-518019BD4EF4}" srcOrd="0" destOrd="0" presId="urn:microsoft.com/office/officeart/2005/8/layout/chevron1"/>
    <dgm:cxn modelId="{9B11E0F5-D9B7-4B45-8E4A-08D0ED32ADAE}" srcId="{4366D0DB-78CD-4DA5-AD9D-DB68B35DA567}" destId="{671E5CF9-CFA5-4345-AF87-566393992EE8}" srcOrd="1" destOrd="0" parTransId="{C9C5ACC3-F91F-4AB5-B7BB-63F0D71B22FC}" sibTransId="{9D3696C9-DA68-44E9-A3E3-796F96086779}"/>
    <dgm:cxn modelId="{C1202550-C2AF-4ED9-AC1A-E9827CEA9AF2}" type="presParOf" srcId="{AE687BDE-FFEE-4599-B463-518019BD4EF4}" destId="{C2B96198-3289-4CCB-89D8-7D9789AA1960}" srcOrd="0" destOrd="0" presId="urn:microsoft.com/office/officeart/2005/8/layout/chevron1"/>
    <dgm:cxn modelId="{D3DDF5C4-E63D-4081-9C48-E382751174DB}" type="presParOf" srcId="{AE687BDE-FFEE-4599-B463-518019BD4EF4}" destId="{22BBD3DC-59D3-4592-AADB-9B05B6FF8343}" srcOrd="1" destOrd="0" presId="urn:microsoft.com/office/officeart/2005/8/layout/chevron1"/>
    <dgm:cxn modelId="{58CB4BAF-3AE7-477E-84F2-9FFE4455AE9E}" type="presParOf" srcId="{AE687BDE-FFEE-4599-B463-518019BD4EF4}" destId="{A333196E-1A3D-41E9-A6A7-F72109D380C4}" srcOrd="2" destOrd="0" presId="urn:microsoft.com/office/officeart/2005/8/layout/chevron1"/>
    <dgm:cxn modelId="{94F177CC-50A9-4B7C-B8A2-F4B4519BB6AA}" type="presParOf" srcId="{AE687BDE-FFEE-4599-B463-518019BD4EF4}" destId="{3B6428B9-B683-43DB-BCCA-55B7285D0835}" srcOrd="3" destOrd="0" presId="urn:microsoft.com/office/officeart/2005/8/layout/chevron1"/>
    <dgm:cxn modelId="{763187F5-DDCF-4C06-897A-8B209B5E629A}" type="presParOf" srcId="{AE687BDE-FFEE-4599-B463-518019BD4EF4}" destId="{E6ADA8AE-79B3-4725-A878-92A20CBE67CF}" srcOrd="4" destOrd="0" presId="urn:microsoft.com/office/officeart/2005/8/layout/chevron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66D0DB-78CD-4DA5-AD9D-DB68B35DA567}" type="doc">
      <dgm:prSet loTypeId="urn:microsoft.com/office/officeart/2005/8/layout/chevron1" loCatId="process" qsTypeId="urn:microsoft.com/office/officeart/2005/8/quickstyle/simple1" qsCatId="simple" csTypeId="urn:microsoft.com/office/officeart/2005/8/colors/accent1_2" csCatId="accent1" phldr="1"/>
      <dgm:spPr/>
    </dgm:pt>
    <dgm:pt modelId="{AFA3CE70-2DFD-43A0-8D3A-2642AD4089F9}">
      <dgm:prSet phldrT="[Text]" custT="1"/>
      <dgm:spPr>
        <a:solidFill>
          <a:srgbClr val="FF0000"/>
        </a:solidFill>
      </dgm:spPr>
      <dgm:t>
        <a:bodyPr/>
        <a:lstStyle/>
        <a:p>
          <a:r>
            <a:rPr lang="lv-LV" sz="5400" b="1" dirty="0">
              <a:solidFill>
                <a:schemeClr val="tx1"/>
              </a:solidFill>
            </a:rPr>
            <a:t>Svētdiena</a:t>
          </a:r>
          <a:endParaRPr lang="en-US" sz="2000" b="1" dirty="0">
            <a:solidFill>
              <a:schemeClr val="tx1"/>
            </a:solidFill>
          </a:endParaRPr>
        </a:p>
      </dgm:t>
    </dgm:pt>
    <dgm:pt modelId="{C6A91E5E-9414-4DC6-A8E6-727BAAD1B544}" type="parTrans" cxnId="{6BDC770D-7596-458B-98BE-F4753B2EEFE4}">
      <dgm:prSet/>
      <dgm:spPr/>
      <dgm:t>
        <a:bodyPr/>
        <a:lstStyle/>
        <a:p>
          <a:endParaRPr lang="en-US" sz="1200"/>
        </a:p>
      </dgm:t>
    </dgm:pt>
    <dgm:pt modelId="{BB4EECA0-9B34-4B3B-BD0A-A8D37B5EC5F3}" type="sibTrans" cxnId="{6BDC770D-7596-458B-98BE-F4753B2EEFE4}">
      <dgm:prSet/>
      <dgm:spPr/>
      <dgm:t>
        <a:bodyPr/>
        <a:lstStyle/>
        <a:p>
          <a:endParaRPr lang="en-US" sz="1200"/>
        </a:p>
      </dgm:t>
    </dgm:pt>
    <dgm:pt modelId="{AE687BDE-FFEE-4599-B463-518019BD4EF4}" type="pres">
      <dgm:prSet presAssocID="{4366D0DB-78CD-4DA5-AD9D-DB68B35DA567}" presName="Name0" presStyleCnt="0">
        <dgm:presLayoutVars>
          <dgm:dir/>
          <dgm:animLvl val="lvl"/>
          <dgm:resizeHandles val="exact"/>
        </dgm:presLayoutVars>
      </dgm:prSet>
      <dgm:spPr/>
    </dgm:pt>
    <dgm:pt modelId="{E6ADA8AE-79B3-4725-A878-92A20CBE67CF}" type="pres">
      <dgm:prSet presAssocID="{AFA3CE70-2DFD-43A0-8D3A-2642AD4089F9}" presName="parTxOnly" presStyleLbl="node1" presStyleIdx="0" presStyleCnt="1" custLinFactNeighborX="-1349">
        <dgm:presLayoutVars>
          <dgm:chMax val="0"/>
          <dgm:chPref val="0"/>
          <dgm:bulletEnabled val="1"/>
        </dgm:presLayoutVars>
      </dgm:prSet>
      <dgm:spPr/>
    </dgm:pt>
  </dgm:ptLst>
  <dgm:cxnLst>
    <dgm:cxn modelId="{6BDC770D-7596-458B-98BE-F4753B2EEFE4}" srcId="{4366D0DB-78CD-4DA5-AD9D-DB68B35DA567}" destId="{AFA3CE70-2DFD-43A0-8D3A-2642AD4089F9}" srcOrd="0" destOrd="0" parTransId="{C6A91E5E-9414-4DC6-A8E6-727BAAD1B544}" sibTransId="{BB4EECA0-9B34-4B3B-BD0A-A8D37B5EC5F3}"/>
    <dgm:cxn modelId="{388B729F-B4D2-4F55-B0DF-C2DAC8A67C12}" type="presOf" srcId="{AFA3CE70-2DFD-43A0-8D3A-2642AD4089F9}" destId="{E6ADA8AE-79B3-4725-A878-92A20CBE67CF}" srcOrd="0" destOrd="0" presId="urn:microsoft.com/office/officeart/2005/8/layout/chevron1"/>
    <dgm:cxn modelId="{42A5B9CF-0BB1-4169-AC8C-EB1547BB3ABB}" type="presOf" srcId="{4366D0DB-78CD-4DA5-AD9D-DB68B35DA567}" destId="{AE687BDE-FFEE-4599-B463-518019BD4EF4}" srcOrd="0" destOrd="0" presId="urn:microsoft.com/office/officeart/2005/8/layout/chevron1"/>
    <dgm:cxn modelId="{763187F5-DDCF-4C06-897A-8B209B5E629A}" type="presParOf" srcId="{AE687BDE-FFEE-4599-B463-518019BD4EF4}" destId="{E6ADA8AE-79B3-4725-A878-92A20CBE67CF}" srcOrd="0" destOrd="0" presId="urn:microsoft.com/office/officeart/2005/8/layout/chevron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798462C-F9A2-4392-9A0D-8F81C7877E10}" type="doc">
      <dgm:prSet loTypeId="urn:microsoft.com/office/officeart/2005/8/layout/chevron1" loCatId="process" qsTypeId="urn:microsoft.com/office/officeart/2005/8/quickstyle/simple3" qsCatId="simple" csTypeId="urn:microsoft.com/office/officeart/2005/8/colors/accent1_2" csCatId="accent1" phldr="1"/>
      <dgm:spPr/>
    </dgm:pt>
    <dgm:pt modelId="{DDF94483-76E1-4D92-B5A6-94F053A2FC75}">
      <dgm:prSet phldrT="[Text]"/>
      <dgm:spPr/>
      <dgm:t>
        <a:bodyPr/>
        <a:lstStyle/>
        <a:p>
          <a:r>
            <a:rPr lang="lv-LV" dirty="0"/>
            <a:t>kalpo</a:t>
          </a:r>
          <a:endParaRPr lang="en-US" dirty="0"/>
        </a:p>
      </dgm:t>
    </dgm:pt>
    <dgm:pt modelId="{55F34ED8-4F22-4648-AABA-F2F90F3C4E88}" type="parTrans" cxnId="{0C936B08-F367-43BA-9E0D-6CE210FCDDA3}">
      <dgm:prSet/>
      <dgm:spPr/>
      <dgm:t>
        <a:bodyPr/>
        <a:lstStyle/>
        <a:p>
          <a:endParaRPr lang="en-US"/>
        </a:p>
      </dgm:t>
    </dgm:pt>
    <dgm:pt modelId="{FBA2B4D6-2675-427C-B68E-F543181232E5}" type="sibTrans" cxnId="{0C936B08-F367-43BA-9E0D-6CE210FCDDA3}">
      <dgm:prSet/>
      <dgm:spPr/>
      <dgm:t>
        <a:bodyPr/>
        <a:lstStyle/>
        <a:p>
          <a:endParaRPr lang="en-US"/>
        </a:p>
      </dgm:t>
    </dgm:pt>
    <dgm:pt modelId="{14077BCF-684D-48A3-81E7-626F3337682D}">
      <dgm:prSet phldrT="[Text]"/>
      <dgm:spPr/>
      <dgm:t>
        <a:bodyPr/>
        <a:lstStyle/>
        <a:p>
          <a:r>
            <a:rPr lang="lv-LV" dirty="0"/>
            <a:t>jums</a:t>
          </a:r>
          <a:endParaRPr lang="en-US" dirty="0"/>
        </a:p>
      </dgm:t>
    </dgm:pt>
    <dgm:pt modelId="{4DEE0AF0-F9DC-4F0D-8C35-F831D4382510}" type="parTrans" cxnId="{33FCC497-DE8B-4CC5-B5A6-B188D0E9CA11}">
      <dgm:prSet/>
      <dgm:spPr/>
      <dgm:t>
        <a:bodyPr/>
        <a:lstStyle/>
        <a:p>
          <a:endParaRPr lang="en-US"/>
        </a:p>
      </dgm:t>
    </dgm:pt>
    <dgm:pt modelId="{19DCD95A-C7A8-4940-8B57-0ED1B2308B79}" type="sibTrans" cxnId="{33FCC497-DE8B-4CC5-B5A6-B188D0E9CA11}">
      <dgm:prSet/>
      <dgm:spPr/>
      <dgm:t>
        <a:bodyPr/>
        <a:lstStyle/>
        <a:p>
          <a:endParaRPr lang="en-US"/>
        </a:p>
      </dgm:t>
    </dgm:pt>
    <dgm:pt modelId="{8FD0D9F7-EB92-4AB6-812E-1A6B196402C8}">
      <dgm:prSet phldrT="[Text]"/>
      <dgm:spPr/>
      <dgm:t>
        <a:bodyPr/>
        <a:lstStyle/>
        <a:p>
          <a:r>
            <a:rPr lang="lv-LV" dirty="0"/>
            <a:t>Dievs</a:t>
          </a:r>
          <a:endParaRPr lang="en-US" dirty="0"/>
        </a:p>
      </dgm:t>
    </dgm:pt>
    <dgm:pt modelId="{A3F40473-AE1B-4236-BFC7-63D08328C815}" type="sibTrans" cxnId="{919F888C-5383-4876-BD4E-F5B11033BE74}">
      <dgm:prSet/>
      <dgm:spPr/>
      <dgm:t>
        <a:bodyPr/>
        <a:lstStyle/>
        <a:p>
          <a:endParaRPr lang="en-US"/>
        </a:p>
      </dgm:t>
    </dgm:pt>
    <dgm:pt modelId="{3C56E217-80BB-467B-8F20-94930EDF2952}" type="parTrans" cxnId="{919F888C-5383-4876-BD4E-F5B11033BE74}">
      <dgm:prSet/>
      <dgm:spPr/>
      <dgm:t>
        <a:bodyPr/>
        <a:lstStyle/>
        <a:p>
          <a:endParaRPr lang="en-US"/>
        </a:p>
      </dgm:t>
    </dgm:pt>
    <dgm:pt modelId="{2A986B2F-EBB3-466B-A17A-9C13FD478981}" type="pres">
      <dgm:prSet presAssocID="{8798462C-F9A2-4392-9A0D-8F81C7877E10}" presName="Name0" presStyleCnt="0">
        <dgm:presLayoutVars>
          <dgm:dir/>
          <dgm:animLvl val="lvl"/>
          <dgm:resizeHandles val="exact"/>
        </dgm:presLayoutVars>
      </dgm:prSet>
      <dgm:spPr/>
    </dgm:pt>
    <dgm:pt modelId="{4BBAB1A6-9C92-43FC-A5A3-0F37E04063ED}" type="pres">
      <dgm:prSet presAssocID="{8FD0D9F7-EB92-4AB6-812E-1A6B196402C8}" presName="parTxOnly" presStyleLbl="node1" presStyleIdx="0" presStyleCnt="3">
        <dgm:presLayoutVars>
          <dgm:chMax val="0"/>
          <dgm:chPref val="0"/>
          <dgm:bulletEnabled val="1"/>
        </dgm:presLayoutVars>
      </dgm:prSet>
      <dgm:spPr/>
    </dgm:pt>
    <dgm:pt modelId="{BF902C85-4D68-454B-B62A-0DA307A0175C}" type="pres">
      <dgm:prSet presAssocID="{A3F40473-AE1B-4236-BFC7-63D08328C815}" presName="parTxOnlySpace" presStyleCnt="0"/>
      <dgm:spPr/>
    </dgm:pt>
    <dgm:pt modelId="{C4468596-A5E1-494F-86E3-6D4613A2191C}" type="pres">
      <dgm:prSet presAssocID="{DDF94483-76E1-4D92-B5A6-94F053A2FC75}" presName="parTxOnly" presStyleLbl="node1" presStyleIdx="1" presStyleCnt="3">
        <dgm:presLayoutVars>
          <dgm:chMax val="0"/>
          <dgm:chPref val="0"/>
          <dgm:bulletEnabled val="1"/>
        </dgm:presLayoutVars>
      </dgm:prSet>
      <dgm:spPr/>
    </dgm:pt>
    <dgm:pt modelId="{49280F3D-8CE1-4F44-8671-34BA3C66005B}" type="pres">
      <dgm:prSet presAssocID="{FBA2B4D6-2675-427C-B68E-F543181232E5}" presName="parTxOnlySpace" presStyleCnt="0"/>
      <dgm:spPr/>
    </dgm:pt>
    <dgm:pt modelId="{7ADED8B8-11A8-4698-8BD0-615BEE4747EF}" type="pres">
      <dgm:prSet presAssocID="{14077BCF-684D-48A3-81E7-626F3337682D}" presName="parTxOnly" presStyleLbl="node1" presStyleIdx="2" presStyleCnt="3">
        <dgm:presLayoutVars>
          <dgm:chMax val="0"/>
          <dgm:chPref val="0"/>
          <dgm:bulletEnabled val="1"/>
        </dgm:presLayoutVars>
      </dgm:prSet>
      <dgm:spPr/>
    </dgm:pt>
  </dgm:ptLst>
  <dgm:cxnLst>
    <dgm:cxn modelId="{0C936B08-F367-43BA-9E0D-6CE210FCDDA3}" srcId="{8798462C-F9A2-4392-9A0D-8F81C7877E10}" destId="{DDF94483-76E1-4D92-B5A6-94F053A2FC75}" srcOrd="1" destOrd="0" parTransId="{55F34ED8-4F22-4648-AABA-F2F90F3C4E88}" sibTransId="{FBA2B4D6-2675-427C-B68E-F543181232E5}"/>
    <dgm:cxn modelId="{E1570F32-5462-482F-A110-11AE7900636E}" type="presOf" srcId="{14077BCF-684D-48A3-81E7-626F3337682D}" destId="{7ADED8B8-11A8-4698-8BD0-615BEE4747EF}" srcOrd="0" destOrd="0" presId="urn:microsoft.com/office/officeart/2005/8/layout/chevron1"/>
    <dgm:cxn modelId="{F256846B-4711-494B-A0E0-46E54CA3D10A}" type="presOf" srcId="{8FD0D9F7-EB92-4AB6-812E-1A6B196402C8}" destId="{4BBAB1A6-9C92-43FC-A5A3-0F37E04063ED}" srcOrd="0" destOrd="0" presId="urn:microsoft.com/office/officeart/2005/8/layout/chevron1"/>
    <dgm:cxn modelId="{919F888C-5383-4876-BD4E-F5B11033BE74}" srcId="{8798462C-F9A2-4392-9A0D-8F81C7877E10}" destId="{8FD0D9F7-EB92-4AB6-812E-1A6B196402C8}" srcOrd="0" destOrd="0" parTransId="{3C56E217-80BB-467B-8F20-94930EDF2952}" sibTransId="{A3F40473-AE1B-4236-BFC7-63D08328C815}"/>
    <dgm:cxn modelId="{33FCC497-DE8B-4CC5-B5A6-B188D0E9CA11}" srcId="{8798462C-F9A2-4392-9A0D-8F81C7877E10}" destId="{14077BCF-684D-48A3-81E7-626F3337682D}" srcOrd="2" destOrd="0" parTransId="{4DEE0AF0-F9DC-4F0D-8C35-F831D4382510}" sibTransId="{19DCD95A-C7A8-4940-8B57-0ED1B2308B79}"/>
    <dgm:cxn modelId="{4B70CDB7-48F7-4DAD-9930-53A6962D5D76}" type="presOf" srcId="{8798462C-F9A2-4392-9A0D-8F81C7877E10}" destId="{2A986B2F-EBB3-466B-A17A-9C13FD478981}" srcOrd="0" destOrd="0" presId="urn:microsoft.com/office/officeart/2005/8/layout/chevron1"/>
    <dgm:cxn modelId="{6D7EBDCB-CA76-490A-AA18-8CDDB6B6A134}" type="presOf" srcId="{DDF94483-76E1-4D92-B5A6-94F053A2FC75}" destId="{C4468596-A5E1-494F-86E3-6D4613A2191C}" srcOrd="0" destOrd="0" presId="urn:microsoft.com/office/officeart/2005/8/layout/chevron1"/>
    <dgm:cxn modelId="{6A24FA0F-C91E-42C1-B240-E55B119F5D5B}" type="presParOf" srcId="{2A986B2F-EBB3-466B-A17A-9C13FD478981}" destId="{4BBAB1A6-9C92-43FC-A5A3-0F37E04063ED}" srcOrd="0" destOrd="0" presId="urn:microsoft.com/office/officeart/2005/8/layout/chevron1"/>
    <dgm:cxn modelId="{9EDA91DA-8FDE-4885-9A8D-8B062AAA2417}" type="presParOf" srcId="{2A986B2F-EBB3-466B-A17A-9C13FD478981}" destId="{BF902C85-4D68-454B-B62A-0DA307A0175C}" srcOrd="1" destOrd="0" presId="urn:microsoft.com/office/officeart/2005/8/layout/chevron1"/>
    <dgm:cxn modelId="{77C17295-3905-48E0-A184-4605ED907CC2}" type="presParOf" srcId="{2A986B2F-EBB3-466B-A17A-9C13FD478981}" destId="{C4468596-A5E1-494F-86E3-6D4613A2191C}" srcOrd="2" destOrd="0" presId="urn:microsoft.com/office/officeart/2005/8/layout/chevron1"/>
    <dgm:cxn modelId="{62648D48-9B52-46BD-ACF1-75B6267E4D7F}" type="presParOf" srcId="{2A986B2F-EBB3-466B-A17A-9C13FD478981}" destId="{49280F3D-8CE1-4F44-8671-34BA3C66005B}" srcOrd="3" destOrd="0" presId="urn:microsoft.com/office/officeart/2005/8/layout/chevron1"/>
    <dgm:cxn modelId="{D2CD6C3D-7A4B-47A9-96BB-C03BDCC15342}" type="presParOf" srcId="{2A986B2F-EBB3-466B-A17A-9C13FD478981}" destId="{7ADED8B8-11A8-4698-8BD0-615BEE4747EF}" srcOrd="4" destOrd="0" presId="urn:microsoft.com/office/officeart/2005/8/layout/chevro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AB1D8E-069B-4B75-8CCE-428A91A0E4F0}">
      <dsp:nvSpPr>
        <dsp:cNvPr id="0" name=""/>
        <dsp:cNvSpPr/>
      </dsp:nvSpPr>
      <dsp:spPr>
        <a:xfrm>
          <a:off x="2678" y="319347"/>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lang="lv-LV" sz="2800" b="1" kern="1200" dirty="0"/>
            <a:t>Pirmdiena</a:t>
          </a:r>
          <a:endParaRPr lang="en-US" sz="2000" b="1" kern="1200" dirty="0"/>
        </a:p>
      </dsp:txBody>
      <dsp:txXfrm>
        <a:off x="655438" y="319347"/>
        <a:ext cx="1958280" cy="1305520"/>
      </dsp:txXfrm>
    </dsp:sp>
    <dsp:sp modelId="{75EA6CA5-1A48-4C5F-AEBD-39A2F2DCFCBC}">
      <dsp:nvSpPr>
        <dsp:cNvPr id="0" name=""/>
        <dsp:cNvSpPr/>
      </dsp:nvSpPr>
      <dsp:spPr>
        <a:xfrm>
          <a:off x="2940099" y="319347"/>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lang="lv-LV" sz="2800" b="1" kern="1200" dirty="0"/>
            <a:t>Otrdiena</a:t>
          </a:r>
          <a:endParaRPr lang="en-US" sz="2000" b="1" kern="1200" dirty="0"/>
        </a:p>
      </dsp:txBody>
      <dsp:txXfrm>
        <a:off x="3592859" y="319347"/>
        <a:ext cx="1958280" cy="1305520"/>
      </dsp:txXfrm>
    </dsp:sp>
    <dsp:sp modelId="{01E3DBEF-26A3-43F0-8789-C2DD5B8579A1}">
      <dsp:nvSpPr>
        <dsp:cNvPr id="0" name=""/>
        <dsp:cNvSpPr/>
      </dsp:nvSpPr>
      <dsp:spPr>
        <a:xfrm>
          <a:off x="5877520" y="319347"/>
          <a:ext cx="3263800" cy="1305520"/>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lang="lv-LV" sz="2800" b="1" kern="1200" dirty="0"/>
            <a:t>Trešdiena</a:t>
          </a:r>
          <a:endParaRPr lang="en-US" sz="2000" b="1" kern="1200" dirty="0"/>
        </a:p>
      </dsp:txBody>
      <dsp:txXfrm>
        <a:off x="6530280" y="319347"/>
        <a:ext cx="1958280" cy="13055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B96198-3289-4CCB-89D8-7D9789AA1960}">
      <dsp:nvSpPr>
        <dsp:cNvPr id="0" name=""/>
        <dsp:cNvSpPr/>
      </dsp:nvSpPr>
      <dsp:spPr>
        <a:xfrm>
          <a:off x="2678" y="319347"/>
          <a:ext cx="3263800" cy="1305520"/>
        </a:xfrm>
        <a:prstGeom prst="chevron">
          <a:avLst/>
        </a:prstGeom>
        <a:gradFill rotWithShape="0">
          <a:gsLst>
            <a:gs pos="0">
              <a:srgbClr val="BBE0E3">
                <a:hueOff val="0"/>
                <a:satOff val="0"/>
                <a:lumOff val="0"/>
                <a:alphaOff val="0"/>
                <a:tint val="50000"/>
                <a:satMod val="300000"/>
              </a:srgbClr>
            </a:gs>
            <a:gs pos="35000">
              <a:srgbClr val="BBE0E3">
                <a:hueOff val="0"/>
                <a:satOff val="0"/>
                <a:lumOff val="0"/>
                <a:alphaOff val="0"/>
                <a:tint val="37000"/>
                <a:satMod val="300000"/>
              </a:srgbClr>
            </a:gs>
            <a:gs pos="100000">
              <a:srgbClr val="BBE0E3">
                <a:hueOff val="0"/>
                <a:satOff val="0"/>
                <a:lumOff val="0"/>
                <a:alphaOff val="0"/>
                <a:tint val="15000"/>
                <a:satMod val="350000"/>
              </a:srgbClr>
            </a:gs>
          </a:gsLst>
          <a:lin ang="16200000" scaled="1"/>
        </a:gradFill>
        <a:ln w="25400" cap="flat" cmpd="sng" algn="ctr">
          <a:noFill/>
          <a:prstDash val="solid"/>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lv-LV" sz="2600" b="1" kern="1200" dirty="0">
              <a:solidFill>
                <a:srgbClr val="000000"/>
              </a:solidFill>
              <a:latin typeface="Arial"/>
              <a:ea typeface="+mn-ea"/>
              <a:cs typeface="+mn-cs"/>
            </a:rPr>
            <a:t>Ceturtdiena</a:t>
          </a:r>
          <a:endParaRPr lang="en-US" sz="2600" b="1" kern="1200" dirty="0">
            <a:solidFill>
              <a:srgbClr val="000000"/>
            </a:solidFill>
            <a:latin typeface="Arial"/>
            <a:ea typeface="+mn-ea"/>
            <a:cs typeface="+mn-cs"/>
          </a:endParaRPr>
        </a:p>
      </dsp:txBody>
      <dsp:txXfrm>
        <a:off x="655438" y="319347"/>
        <a:ext cx="1958280" cy="1305520"/>
      </dsp:txXfrm>
    </dsp:sp>
    <dsp:sp modelId="{A333196E-1A3D-41E9-A6A7-F72109D380C4}">
      <dsp:nvSpPr>
        <dsp:cNvPr id="0" name=""/>
        <dsp:cNvSpPr/>
      </dsp:nvSpPr>
      <dsp:spPr>
        <a:xfrm>
          <a:off x="2940099" y="319347"/>
          <a:ext cx="3263800" cy="1305520"/>
        </a:xfrm>
        <a:prstGeom prst="chevron">
          <a:avLst/>
        </a:prstGeom>
        <a:gradFill rotWithShape="0">
          <a:gsLst>
            <a:gs pos="0">
              <a:srgbClr val="BBE0E3">
                <a:hueOff val="0"/>
                <a:satOff val="0"/>
                <a:lumOff val="0"/>
                <a:alphaOff val="0"/>
                <a:tint val="50000"/>
                <a:satMod val="300000"/>
              </a:srgbClr>
            </a:gs>
            <a:gs pos="35000">
              <a:srgbClr val="BBE0E3">
                <a:hueOff val="0"/>
                <a:satOff val="0"/>
                <a:lumOff val="0"/>
                <a:alphaOff val="0"/>
                <a:tint val="37000"/>
                <a:satMod val="300000"/>
              </a:srgbClr>
            </a:gs>
            <a:gs pos="100000">
              <a:srgbClr val="BBE0E3">
                <a:hueOff val="0"/>
                <a:satOff val="0"/>
                <a:lumOff val="0"/>
                <a:alphaOff val="0"/>
                <a:tint val="15000"/>
                <a:satMod val="350000"/>
              </a:srgbClr>
            </a:gs>
          </a:gsLst>
          <a:lin ang="16200000" scaled="1"/>
        </a:gradFill>
        <a:ln w="25400" cap="flat" cmpd="sng" algn="ctr">
          <a:noFill/>
          <a:prstDash val="solid"/>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lv-LV" sz="2800" b="1" kern="1200" dirty="0">
              <a:solidFill>
                <a:srgbClr val="000000"/>
              </a:solidFill>
              <a:latin typeface="Arial"/>
              <a:ea typeface="+mn-ea"/>
              <a:cs typeface="+mn-cs"/>
            </a:rPr>
            <a:t>Piektdiena</a:t>
          </a:r>
          <a:endParaRPr lang="en-US" sz="2000" b="1" kern="1200" dirty="0">
            <a:solidFill>
              <a:srgbClr val="000000"/>
            </a:solidFill>
            <a:latin typeface="Arial"/>
            <a:ea typeface="+mn-ea"/>
            <a:cs typeface="+mn-cs"/>
          </a:endParaRPr>
        </a:p>
      </dsp:txBody>
      <dsp:txXfrm>
        <a:off x="3592859" y="319347"/>
        <a:ext cx="1958280" cy="1305520"/>
      </dsp:txXfrm>
    </dsp:sp>
    <dsp:sp modelId="{E6ADA8AE-79B3-4725-A878-92A20CBE67CF}">
      <dsp:nvSpPr>
        <dsp:cNvPr id="0" name=""/>
        <dsp:cNvSpPr/>
      </dsp:nvSpPr>
      <dsp:spPr>
        <a:xfrm>
          <a:off x="5877520" y="319347"/>
          <a:ext cx="3263800" cy="1305520"/>
        </a:xfrm>
        <a:prstGeom prst="chevron">
          <a:avLst/>
        </a:prstGeom>
        <a:gradFill rotWithShape="0">
          <a:gsLst>
            <a:gs pos="0">
              <a:srgbClr val="BBE0E3">
                <a:hueOff val="0"/>
                <a:satOff val="0"/>
                <a:lumOff val="0"/>
                <a:alphaOff val="0"/>
                <a:tint val="50000"/>
                <a:satMod val="300000"/>
              </a:srgbClr>
            </a:gs>
            <a:gs pos="35000">
              <a:srgbClr val="BBE0E3">
                <a:hueOff val="0"/>
                <a:satOff val="0"/>
                <a:lumOff val="0"/>
                <a:alphaOff val="0"/>
                <a:tint val="37000"/>
                <a:satMod val="300000"/>
              </a:srgbClr>
            </a:gs>
            <a:gs pos="100000">
              <a:srgbClr val="BBE0E3">
                <a:hueOff val="0"/>
                <a:satOff val="0"/>
                <a:lumOff val="0"/>
                <a:alphaOff val="0"/>
                <a:tint val="15000"/>
                <a:satMod val="350000"/>
              </a:srgbClr>
            </a:gs>
          </a:gsLst>
          <a:lin ang="16200000" scaled="1"/>
        </a:gradFill>
        <a:ln w="25400" cap="flat" cmpd="sng" algn="ctr">
          <a:noFill/>
          <a:prstDash val="solid"/>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marL="0" lvl="0" indent="0" algn="ctr" defTabSz="889000">
            <a:lnSpc>
              <a:spcPct val="90000"/>
            </a:lnSpc>
            <a:spcBef>
              <a:spcPct val="0"/>
            </a:spcBef>
            <a:spcAft>
              <a:spcPct val="35000"/>
            </a:spcAft>
            <a:buNone/>
          </a:pPr>
          <a:r>
            <a:rPr lang="lv-LV" sz="2800" b="1" kern="1200" dirty="0">
              <a:solidFill>
                <a:srgbClr val="000000"/>
              </a:solidFill>
              <a:latin typeface="Arial"/>
              <a:ea typeface="+mn-ea"/>
              <a:cs typeface="+mn-cs"/>
            </a:rPr>
            <a:t>Sestdiena</a:t>
          </a:r>
          <a:endParaRPr lang="en-US" sz="2000" b="1" kern="1200" dirty="0">
            <a:solidFill>
              <a:srgbClr val="000000"/>
            </a:solidFill>
            <a:latin typeface="Arial"/>
            <a:ea typeface="+mn-ea"/>
            <a:cs typeface="+mn-cs"/>
          </a:endParaRPr>
        </a:p>
      </dsp:txBody>
      <dsp:txXfrm>
        <a:off x="6530280" y="319347"/>
        <a:ext cx="1958280" cy="13055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ADA8AE-79B3-4725-A878-92A20CBE67CF}">
      <dsp:nvSpPr>
        <dsp:cNvPr id="0" name=""/>
        <dsp:cNvSpPr/>
      </dsp:nvSpPr>
      <dsp:spPr>
        <a:xfrm>
          <a:off x="0" y="0"/>
          <a:ext cx="5540148" cy="1748085"/>
        </a:xfrm>
        <a:prstGeom prst="chevron">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27" tIns="72009" rIns="72009" bIns="72009" numCol="1" spcCol="1270" anchor="ctr" anchorCtr="0">
          <a:noAutofit/>
        </a:bodyPr>
        <a:lstStyle/>
        <a:p>
          <a:pPr marL="0" lvl="0" indent="0" algn="ctr" defTabSz="2400300">
            <a:lnSpc>
              <a:spcPct val="90000"/>
            </a:lnSpc>
            <a:spcBef>
              <a:spcPct val="0"/>
            </a:spcBef>
            <a:spcAft>
              <a:spcPct val="35000"/>
            </a:spcAft>
            <a:buNone/>
          </a:pPr>
          <a:r>
            <a:rPr lang="lv-LV" sz="5400" b="1" kern="1200" dirty="0">
              <a:solidFill>
                <a:schemeClr val="tx1"/>
              </a:solidFill>
            </a:rPr>
            <a:t>Svētdiena</a:t>
          </a:r>
          <a:endParaRPr lang="en-US" sz="2000" b="1" kern="1200" dirty="0">
            <a:solidFill>
              <a:schemeClr val="tx1"/>
            </a:solidFill>
          </a:endParaRPr>
        </a:p>
      </dsp:txBody>
      <dsp:txXfrm>
        <a:off x="874043" y="0"/>
        <a:ext cx="3792063" cy="174808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BAB1A6-9C92-43FC-A5A3-0F37E04063ED}">
      <dsp:nvSpPr>
        <dsp:cNvPr id="0" name=""/>
        <dsp:cNvSpPr/>
      </dsp:nvSpPr>
      <dsp:spPr>
        <a:xfrm>
          <a:off x="1785" y="284906"/>
          <a:ext cx="2175867" cy="870346"/>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018" tIns="46673" rIns="46673" bIns="46673" numCol="1" spcCol="1270" anchor="ctr" anchorCtr="0">
          <a:noAutofit/>
        </a:bodyPr>
        <a:lstStyle/>
        <a:p>
          <a:pPr marL="0" lvl="0" indent="0" algn="ctr" defTabSz="1555750">
            <a:lnSpc>
              <a:spcPct val="90000"/>
            </a:lnSpc>
            <a:spcBef>
              <a:spcPct val="0"/>
            </a:spcBef>
            <a:spcAft>
              <a:spcPct val="35000"/>
            </a:spcAft>
            <a:buNone/>
          </a:pPr>
          <a:r>
            <a:rPr lang="lv-LV" sz="3500" kern="1200" dirty="0"/>
            <a:t>Dievs</a:t>
          </a:r>
          <a:endParaRPr lang="en-US" sz="3500" kern="1200" dirty="0"/>
        </a:p>
      </dsp:txBody>
      <dsp:txXfrm>
        <a:off x="436958" y="284906"/>
        <a:ext cx="1305521" cy="870346"/>
      </dsp:txXfrm>
    </dsp:sp>
    <dsp:sp modelId="{C4468596-A5E1-494F-86E3-6D4613A2191C}">
      <dsp:nvSpPr>
        <dsp:cNvPr id="0" name=""/>
        <dsp:cNvSpPr/>
      </dsp:nvSpPr>
      <dsp:spPr>
        <a:xfrm>
          <a:off x="1960066" y="284906"/>
          <a:ext cx="2175867" cy="870346"/>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018" tIns="46673" rIns="46673" bIns="46673" numCol="1" spcCol="1270" anchor="ctr" anchorCtr="0">
          <a:noAutofit/>
        </a:bodyPr>
        <a:lstStyle/>
        <a:p>
          <a:pPr marL="0" lvl="0" indent="0" algn="ctr" defTabSz="1555750">
            <a:lnSpc>
              <a:spcPct val="90000"/>
            </a:lnSpc>
            <a:spcBef>
              <a:spcPct val="0"/>
            </a:spcBef>
            <a:spcAft>
              <a:spcPct val="35000"/>
            </a:spcAft>
            <a:buNone/>
          </a:pPr>
          <a:r>
            <a:rPr lang="lv-LV" sz="3500" kern="1200" dirty="0"/>
            <a:t>kalpo</a:t>
          </a:r>
          <a:endParaRPr lang="en-US" sz="3500" kern="1200" dirty="0"/>
        </a:p>
      </dsp:txBody>
      <dsp:txXfrm>
        <a:off x="2395239" y="284906"/>
        <a:ext cx="1305521" cy="870346"/>
      </dsp:txXfrm>
    </dsp:sp>
    <dsp:sp modelId="{7ADED8B8-11A8-4698-8BD0-615BEE4747EF}">
      <dsp:nvSpPr>
        <dsp:cNvPr id="0" name=""/>
        <dsp:cNvSpPr/>
      </dsp:nvSpPr>
      <dsp:spPr>
        <a:xfrm>
          <a:off x="3918346" y="284906"/>
          <a:ext cx="2175867" cy="870346"/>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0018" tIns="46673" rIns="46673" bIns="46673" numCol="1" spcCol="1270" anchor="ctr" anchorCtr="0">
          <a:noAutofit/>
        </a:bodyPr>
        <a:lstStyle/>
        <a:p>
          <a:pPr marL="0" lvl="0" indent="0" algn="ctr" defTabSz="1555750">
            <a:lnSpc>
              <a:spcPct val="90000"/>
            </a:lnSpc>
            <a:spcBef>
              <a:spcPct val="0"/>
            </a:spcBef>
            <a:spcAft>
              <a:spcPct val="35000"/>
            </a:spcAft>
            <a:buNone/>
          </a:pPr>
          <a:r>
            <a:rPr lang="lv-LV" sz="3500" kern="1200" dirty="0"/>
            <a:t>jums</a:t>
          </a:r>
          <a:endParaRPr lang="en-US" sz="3500" kern="1200" dirty="0"/>
        </a:p>
      </dsp:txBody>
      <dsp:txXfrm>
        <a:off x="4353519" y="284906"/>
        <a:ext cx="1305521" cy="87034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6/14/2024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35C49DAE-0C06-4125-9F8B-89BA7FA580DD}" type="slidenum">
              <a:rPr lang="lv-LV" smtClean="0">
                <a:latin typeface="Arial" charset="0"/>
              </a:rPr>
              <a:pPr/>
              <a:t>3</a:t>
            </a:fld>
            <a:endParaRPr lang="lv-LV">
              <a:latin typeface="Arial" charset="0"/>
            </a:endParaRPr>
          </a:p>
        </p:txBody>
      </p:sp>
      <p:sp>
        <p:nvSpPr>
          <p:cNvPr id="46083" name="Rectangle 2"/>
          <p:cNvSpPr>
            <a:spLocks noGrp="1" noRot="1" noChangeAspect="1" noChangeArrowheads="1" noTextEdit="1"/>
          </p:cNvSpPr>
          <p:nvPr>
            <p:ph type="sldImg"/>
          </p:nvPr>
        </p:nvSpPr>
        <p:spPr>
          <a:xfrm>
            <a:off x="922338" y="749300"/>
            <a:ext cx="4989512" cy="3741738"/>
          </a:xfrm>
          <a:ln/>
        </p:spPr>
      </p:sp>
      <p:sp>
        <p:nvSpPr>
          <p:cNvPr id="46084" name="Rectangle 3"/>
          <p:cNvSpPr>
            <a:spLocks noGrp="1" noChangeArrowheads="1"/>
          </p:cNvSpPr>
          <p:nvPr>
            <p:ph type="body" idx="1"/>
          </p:nvPr>
        </p:nvSpPr>
        <p:spPr>
          <a:xfrm>
            <a:off x="682625" y="4740275"/>
            <a:ext cx="5468938" cy="4489450"/>
          </a:xfrm>
          <a:noFill/>
          <a:ln/>
        </p:spPr>
        <p:txBody>
          <a:bodyPr/>
          <a:lstStyle/>
          <a:p>
            <a:pPr eaLnBrk="1" hangingPunct="1"/>
            <a:endParaRPr lang="lv-LV">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35C49DAE-0C06-4125-9F8B-89BA7FA580DD}" type="slidenum">
              <a:rPr lang="lv-LV" smtClean="0">
                <a:latin typeface="Arial" charset="0"/>
              </a:rPr>
              <a:pPr/>
              <a:t>5</a:t>
            </a:fld>
            <a:endParaRPr lang="lv-LV">
              <a:latin typeface="Arial" charset="0"/>
            </a:endParaRPr>
          </a:p>
        </p:txBody>
      </p:sp>
      <p:sp>
        <p:nvSpPr>
          <p:cNvPr id="46083" name="Rectangle 2"/>
          <p:cNvSpPr>
            <a:spLocks noGrp="1" noRot="1" noChangeAspect="1" noChangeArrowheads="1" noTextEdit="1"/>
          </p:cNvSpPr>
          <p:nvPr>
            <p:ph type="sldImg"/>
          </p:nvPr>
        </p:nvSpPr>
        <p:spPr>
          <a:xfrm>
            <a:off x="922338" y="749300"/>
            <a:ext cx="4989512" cy="3741738"/>
          </a:xfrm>
          <a:ln/>
        </p:spPr>
      </p:sp>
      <p:sp>
        <p:nvSpPr>
          <p:cNvPr id="46084" name="Rectangle 3"/>
          <p:cNvSpPr>
            <a:spLocks noGrp="1" noChangeArrowheads="1"/>
          </p:cNvSpPr>
          <p:nvPr>
            <p:ph type="body" idx="1"/>
          </p:nvPr>
        </p:nvSpPr>
        <p:spPr>
          <a:xfrm>
            <a:off x="682625" y="4740275"/>
            <a:ext cx="5468938" cy="4489450"/>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val="1097077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35C49DAE-0C06-4125-9F8B-89BA7FA580DD}" type="slidenum">
              <a:rPr lang="lv-LV" smtClean="0">
                <a:latin typeface="Arial" charset="0"/>
              </a:rPr>
              <a:pPr/>
              <a:t>6</a:t>
            </a:fld>
            <a:endParaRPr lang="lv-LV">
              <a:latin typeface="Arial" charset="0"/>
            </a:endParaRPr>
          </a:p>
        </p:txBody>
      </p:sp>
      <p:sp>
        <p:nvSpPr>
          <p:cNvPr id="46083" name="Rectangle 2"/>
          <p:cNvSpPr>
            <a:spLocks noGrp="1" noRot="1" noChangeAspect="1" noChangeArrowheads="1" noTextEdit="1"/>
          </p:cNvSpPr>
          <p:nvPr>
            <p:ph type="sldImg"/>
          </p:nvPr>
        </p:nvSpPr>
        <p:spPr>
          <a:xfrm>
            <a:off x="922338" y="749300"/>
            <a:ext cx="4989512" cy="3741738"/>
          </a:xfrm>
          <a:ln/>
        </p:spPr>
      </p:sp>
      <p:sp>
        <p:nvSpPr>
          <p:cNvPr id="46084" name="Rectangle 3"/>
          <p:cNvSpPr>
            <a:spLocks noGrp="1" noChangeArrowheads="1"/>
          </p:cNvSpPr>
          <p:nvPr>
            <p:ph type="body" idx="1"/>
          </p:nvPr>
        </p:nvSpPr>
        <p:spPr>
          <a:xfrm>
            <a:off x="682625" y="4740275"/>
            <a:ext cx="5468938" cy="4489450"/>
          </a:xfrm>
          <a:noFill/>
          <a:ln/>
        </p:spPr>
        <p:txBody>
          <a:bodyPr/>
          <a:lstStyle/>
          <a:p>
            <a:pPr eaLnBrk="1" hangingPunct="1"/>
            <a:endParaRPr lang="lv-LV">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3871913" y="9477375"/>
            <a:ext cx="2960687" cy="500063"/>
          </a:xfrm>
          <a:prstGeom prst="rect">
            <a:avLst/>
          </a:prstGeom>
          <a:noFill/>
          <a:ln w="9525">
            <a:noFill/>
            <a:miter lim="800000"/>
            <a:headEnd/>
            <a:tailEnd/>
          </a:ln>
        </p:spPr>
        <p:txBody>
          <a:bodyPr lIns="91998" tIns="45999" rIns="91998" bIns="45999" anchor="b"/>
          <a:lstStyle/>
          <a:p>
            <a:pPr algn="r" defTabSz="920750" eaLnBrk="1" hangingPunct="1"/>
            <a:fld id="{81F94B94-BA7C-451D-A893-BC80F3A681B3}" type="slidenum">
              <a:rPr lang="lv-LV" sz="1200">
                <a:latin typeface="Arial" charset="0"/>
              </a:rPr>
              <a:pPr algn="r" defTabSz="920750" eaLnBrk="1" hangingPunct="1"/>
              <a:t>7</a:t>
            </a:fld>
            <a:endParaRPr lang="lv-LV" sz="1200">
              <a:latin typeface="Arial" charset="0"/>
            </a:endParaRPr>
          </a:p>
        </p:txBody>
      </p:sp>
      <p:sp>
        <p:nvSpPr>
          <p:cNvPr id="47107" name="Rectangle 2"/>
          <p:cNvSpPr>
            <a:spLocks noGrp="1" noRot="1" noChangeAspect="1" noChangeArrowheads="1" noTextEdit="1"/>
          </p:cNvSpPr>
          <p:nvPr>
            <p:ph type="sldImg"/>
          </p:nvPr>
        </p:nvSpPr>
        <p:spPr>
          <a:xfrm>
            <a:off x="922338" y="749300"/>
            <a:ext cx="4989512" cy="3741738"/>
          </a:xfrm>
          <a:ln/>
        </p:spPr>
      </p:sp>
      <p:sp>
        <p:nvSpPr>
          <p:cNvPr id="47108" name="Rectangle 3"/>
          <p:cNvSpPr>
            <a:spLocks noGrp="1" noChangeArrowheads="1"/>
          </p:cNvSpPr>
          <p:nvPr>
            <p:ph type="body" idx="1"/>
          </p:nvPr>
        </p:nvSpPr>
        <p:spPr>
          <a:xfrm>
            <a:off x="682625" y="4740275"/>
            <a:ext cx="5468938" cy="4489450"/>
          </a:xfrm>
          <a:noFill/>
          <a:ln/>
        </p:spPr>
        <p:txBody>
          <a:bodyPr/>
          <a:lstStyle/>
          <a:p>
            <a:pPr eaLnBrk="1" hangingPunct="1"/>
            <a:endParaRPr lang="lv-LV">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9</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val="4060014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1510" tIns="45755" rIns="91510" bIns="45755" anchor="b"/>
          <a:lstStyle/>
          <a:p>
            <a:pPr algn="r"/>
            <a:fld id="{6E891C58-4B71-4A39-98F7-29F23B19AC06}" type="slidenum">
              <a:rPr lang="lv-LV" sz="1200"/>
              <a:pPr algn="r"/>
              <a:t>10</a:t>
            </a:fld>
            <a:endParaRPr lang="lv-LV" sz="1200"/>
          </a:p>
        </p:txBody>
      </p:sp>
      <p:sp>
        <p:nvSpPr>
          <p:cNvPr id="40963" name="Rectangle 2"/>
          <p:cNvSpPr>
            <a:spLocks noGrp="1" noRot="1" noChangeAspect="1" noChangeArrowheads="1" noTextEdit="1"/>
          </p:cNvSpPr>
          <p:nvPr>
            <p:ph type="sldImg"/>
          </p:nvPr>
        </p:nvSpPr>
        <p:spPr bwMode="auto">
          <a:xfrm>
            <a:off x="919163" y="747713"/>
            <a:ext cx="4959350" cy="3719512"/>
          </a:xfrm>
          <a:noFill/>
          <a:ln>
            <a:solidFill>
              <a:srgbClr val="000000"/>
            </a:solidFill>
            <a:miter lim="800000"/>
            <a:headEnd/>
            <a:tailEnd/>
          </a:ln>
        </p:spPr>
      </p:sp>
      <p:sp>
        <p:nvSpPr>
          <p:cNvPr id="40964" name="Rectangle 3"/>
          <p:cNvSpPr>
            <a:spLocks noGrp="1" noChangeArrowheads="1"/>
          </p:cNvSpPr>
          <p:nvPr>
            <p:ph type="body" idx="1"/>
          </p:nvPr>
        </p:nvSpPr>
        <p:spPr bwMode="auto">
          <a:xfrm>
            <a:off x="679450" y="4714875"/>
            <a:ext cx="5438775" cy="4464050"/>
          </a:xfrm>
          <a:noFill/>
        </p:spPr>
        <p:txBody>
          <a:bodyPr wrap="square" numCol="1" anchor="t" anchorCtr="0" compatLnSpc="1">
            <a:prstTxWarp prst="textNoShape">
              <a:avLst/>
            </a:prstTxWarp>
          </a:bodyPr>
          <a:lstStyle/>
          <a:p>
            <a:pPr eaLnBrk="1" hangingPunct="1">
              <a:spcBef>
                <a:spcPct val="0"/>
              </a:spcBef>
            </a:pPr>
            <a:endParaRPr lang="lv-LV">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15</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val="4016610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19</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79" y="4715390"/>
            <a:ext cx="5439719" cy="4465882"/>
          </a:xfrm>
          <a:noFill/>
          <a:ln/>
        </p:spPr>
        <p:txBody>
          <a:bodyPr/>
          <a:lstStyle/>
          <a:p>
            <a:pPr eaLnBrk="1" hangingPunct="1"/>
            <a:endParaRPr lang="lv-LV">
              <a:latin typeface="Arial" charset="0"/>
            </a:endParaRPr>
          </a:p>
        </p:txBody>
      </p:sp>
    </p:spTree>
    <p:extLst>
      <p:ext uri="{BB962C8B-B14F-4D97-AF65-F5344CB8AC3E}">
        <p14:creationId xmlns:p14="http://schemas.microsoft.com/office/powerpoint/2010/main" val="2475409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1510" tIns="45755" rIns="91510" bIns="45755" anchor="b"/>
          <a:lstStyle/>
          <a:p>
            <a:pPr algn="r"/>
            <a:fld id="{08B3CFC8-FB1F-472A-8AF6-93EDC7338FD3}" type="slidenum">
              <a:rPr lang="lv-LV" sz="1200"/>
              <a:pPr algn="r"/>
              <a:t>20</a:t>
            </a:fld>
            <a:endParaRPr lang="lv-LV" sz="1200"/>
          </a:p>
        </p:txBody>
      </p:sp>
      <p:sp>
        <p:nvSpPr>
          <p:cNvPr id="59395" name="Rectangle 2"/>
          <p:cNvSpPr>
            <a:spLocks noGrp="1" noRot="1" noChangeAspect="1" noChangeArrowheads="1" noTextEdit="1"/>
          </p:cNvSpPr>
          <p:nvPr>
            <p:ph type="sldImg"/>
          </p:nvPr>
        </p:nvSpPr>
        <p:spPr bwMode="auto">
          <a:xfrm>
            <a:off x="919163" y="747713"/>
            <a:ext cx="4959350" cy="3719512"/>
          </a:xfrm>
          <a:noFill/>
          <a:ln>
            <a:solidFill>
              <a:srgbClr val="000000"/>
            </a:solidFill>
            <a:miter lim="800000"/>
            <a:headEnd/>
            <a:tailEnd/>
          </a:ln>
        </p:spPr>
      </p:sp>
      <p:sp>
        <p:nvSpPr>
          <p:cNvPr id="59396" name="Rectangle 3"/>
          <p:cNvSpPr>
            <a:spLocks noGrp="1" noChangeArrowheads="1"/>
          </p:cNvSpPr>
          <p:nvPr>
            <p:ph type="body" idx="1"/>
          </p:nvPr>
        </p:nvSpPr>
        <p:spPr bwMode="auto">
          <a:xfrm>
            <a:off x="679450" y="4714875"/>
            <a:ext cx="5438775" cy="4464050"/>
          </a:xfrm>
          <a:noFill/>
        </p:spPr>
        <p:txBody>
          <a:bodyPr wrap="square" numCol="1" anchor="t" anchorCtr="0" compatLnSpc="1">
            <a:prstTxWarp prst="textNoShape">
              <a:avLst/>
            </a:prstTxWarp>
          </a:bodyPr>
          <a:lstStyle/>
          <a:p>
            <a:pPr eaLnBrk="1" hangingPunct="1">
              <a:spcBef>
                <a:spcPct val="0"/>
              </a:spcBef>
            </a:pPr>
            <a:endParaRPr lang="lv-LV">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t>Click to edit Master text styles</a:t>
            </a:r>
          </a:p>
          <a:p>
            <a:pPr lvl="1"/>
            <a:r>
              <a:rPr lang="lv-LV"/>
              <a:t>Second level</a:t>
            </a:r>
          </a:p>
          <a:p>
            <a:pPr lvl="2"/>
            <a:r>
              <a:rPr lang="lv-LV"/>
              <a:t>Third level</a:t>
            </a:r>
          </a:p>
          <a:p>
            <a:pPr lvl="3"/>
            <a:r>
              <a:rPr lang="lv-LV"/>
              <a:t>Fourth level</a:t>
            </a:r>
          </a:p>
          <a:p>
            <a:pPr lvl="4"/>
            <a:r>
              <a:rPr lang="lv-LV"/>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jpeg"/><Relationship Id="rId13" Type="http://schemas.microsoft.com/office/2007/relationships/diagramDrawing" Target="../diagrams/drawing2.xml"/><Relationship Id="rId18" Type="http://schemas.microsoft.com/office/2007/relationships/diagramDrawing" Target="../diagrams/drawing3.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Colors" Target="../diagrams/colors2.xml"/><Relationship Id="rId17" Type="http://schemas.openxmlformats.org/officeDocument/2006/relationships/diagramColors" Target="../diagrams/colors3.xml"/><Relationship Id="rId2" Type="http://schemas.openxmlformats.org/officeDocument/2006/relationships/notesSlide" Target="../notesSlides/notesSlide1.xml"/><Relationship Id="rId16" Type="http://schemas.openxmlformats.org/officeDocument/2006/relationships/diagramQuickStyle" Target="../diagrams/quickStyle3.xml"/><Relationship Id="rId1" Type="http://schemas.openxmlformats.org/officeDocument/2006/relationships/slideLayout" Target="../slideLayouts/slideLayout12.xml"/><Relationship Id="rId6" Type="http://schemas.openxmlformats.org/officeDocument/2006/relationships/diagramColors" Target="../diagrams/colors1.xml"/><Relationship Id="rId11" Type="http://schemas.openxmlformats.org/officeDocument/2006/relationships/diagramQuickStyle" Target="../diagrams/quickStyle2.xml"/><Relationship Id="rId5" Type="http://schemas.openxmlformats.org/officeDocument/2006/relationships/diagramQuickStyle" Target="../diagrams/quickStyle1.xml"/><Relationship Id="rId15" Type="http://schemas.openxmlformats.org/officeDocument/2006/relationships/diagramLayout" Target="../diagrams/layout3.xml"/><Relationship Id="rId10" Type="http://schemas.openxmlformats.org/officeDocument/2006/relationships/diagramLayout" Target="../diagrams/layout2.xml"/><Relationship Id="rId4" Type="http://schemas.openxmlformats.org/officeDocument/2006/relationships/diagramLayout" Target="../diagrams/layout1.xml"/><Relationship Id="rId9" Type="http://schemas.openxmlformats.org/officeDocument/2006/relationships/diagramData" Target="../diagrams/data2.xml"/><Relationship Id="rId14" Type="http://schemas.openxmlformats.org/officeDocument/2006/relationships/diagramData" Target="../diagrams/data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2.jpeg"/><Relationship Id="rId7" Type="http://schemas.openxmlformats.org/officeDocument/2006/relationships/diagramQuickStyle" Target="../diagrams/quickStyle4.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3.png"/><Relationship Id="rId9" Type="http://schemas.microsoft.com/office/2007/relationships/diagramDrawing" Target="../diagrams/drawing4.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07504" y="53181"/>
            <a:ext cx="8964612" cy="1071563"/>
          </a:xfrm>
        </p:spPr>
        <p:txBody>
          <a:bodyPr/>
          <a:lstStyle/>
          <a:p>
            <a:pPr eaLnBrk="1" hangingPunct="1"/>
            <a:r>
              <a:rPr lang="lv-LV" sz="4000" b="1" dirty="0"/>
              <a:t>2.Moz.20:8-10 Trešais bauslis</a:t>
            </a:r>
          </a:p>
        </p:txBody>
      </p:sp>
      <p:pic>
        <p:nvPicPr>
          <p:cNvPr id="3075" name="Picture 3" descr="DOVE019"/>
          <p:cNvPicPr>
            <a:picLocks noChangeAspect="1" noChangeArrowheads="1"/>
          </p:cNvPicPr>
          <p:nvPr/>
        </p:nvPicPr>
        <p:blipFill>
          <a:blip r:embed="rId2" cstate="print"/>
          <a:srcRect/>
          <a:stretch>
            <a:fillRect/>
          </a:stretch>
        </p:blipFill>
        <p:spPr bwMode="auto">
          <a:xfrm>
            <a:off x="125784" y="72554"/>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1</a:t>
            </a:fld>
            <a:endParaRPr lang="lv-LV"/>
          </a:p>
        </p:txBody>
      </p:sp>
      <p:sp>
        <p:nvSpPr>
          <p:cNvPr id="3077" name="Rectangle 6"/>
          <p:cNvSpPr>
            <a:spLocks noChangeArrowheads="1"/>
          </p:cNvSpPr>
          <p:nvPr/>
        </p:nvSpPr>
        <p:spPr bwMode="auto">
          <a:xfrm>
            <a:off x="0" y="955749"/>
            <a:ext cx="4283968" cy="6001643"/>
          </a:xfrm>
          <a:prstGeom prst="rect">
            <a:avLst/>
          </a:prstGeom>
          <a:noFill/>
          <a:ln w="9525">
            <a:noFill/>
            <a:miter lim="800000"/>
            <a:headEnd/>
            <a:tailEnd/>
          </a:ln>
        </p:spPr>
        <p:txBody>
          <a:bodyPr wrap="square">
            <a:spAutoFit/>
          </a:bodyPr>
          <a:lstStyle/>
          <a:p>
            <a:pPr algn="just"/>
            <a:r>
              <a:rPr lang="lv-LV" sz="3200" baseline="30000" dirty="0"/>
              <a:t>8 Piemini sabata dienu, ka tu to svētī. 9 Sešas dienas tev būs strādāt un padarīt visus savus darbus. 10 Bet septītā diena ir sabats Tam Kungam, tavam Dievam, tad nebūs tev nekādu darbu darīt, nedz tev, nedz tavam dēlam, nedz tavai meitai, nedz tavam kalpam, nedz tavai kalponei, nedz tavam lopam, nedz tam svešiniekam, kas ir tavos vārtos. 11 Jo sešās dienās Tas Kungs ir radījis debesis un zemi, jūru un visu, kas tur atrodams, un septītajā dienā Tas Kungs atdusējās; tāpēc Tas Kungs svētīja sabata dienu, lai tā būtu svēta.</a:t>
            </a:r>
          </a:p>
        </p:txBody>
      </p:sp>
      <p:sp>
        <p:nvSpPr>
          <p:cNvPr id="6" name="Text Box 6"/>
          <p:cNvSpPr txBox="1">
            <a:spLocks noChangeArrowheads="1"/>
          </p:cNvSpPr>
          <p:nvPr/>
        </p:nvSpPr>
        <p:spPr bwMode="auto">
          <a:xfrm>
            <a:off x="7308304" y="0"/>
            <a:ext cx="1835696" cy="400110"/>
          </a:xfrm>
          <a:prstGeom prst="rect">
            <a:avLst/>
          </a:prstGeom>
          <a:noFill/>
          <a:ln w="9525">
            <a:noFill/>
            <a:miter lim="800000"/>
            <a:headEnd/>
            <a:tailEnd/>
          </a:ln>
        </p:spPr>
        <p:txBody>
          <a:bodyPr wrap="square">
            <a:spAutoFit/>
          </a:bodyPr>
          <a:lstStyle/>
          <a:p>
            <a:pPr algn="r">
              <a:spcBef>
                <a:spcPct val="50000"/>
              </a:spcBef>
            </a:pPr>
            <a:r>
              <a:rPr lang="lv-LV" sz="2000" dirty="0"/>
              <a:t>16.jūn.2024.</a:t>
            </a:r>
          </a:p>
        </p:txBody>
      </p:sp>
      <p:pic>
        <p:nvPicPr>
          <p:cNvPr id="8" name="Picture 7" descr="C:\Users\Ro\Downloads\Vecumnieku baznica.jpg">
            <a:extLst>
              <a:ext uri="{FF2B5EF4-FFF2-40B4-BE49-F238E27FC236}">
                <a16:creationId xmlns:a16="http://schemas.microsoft.com/office/drawing/2014/main" id="{E153D03B-4084-44EA-AE04-9794334110E6}"/>
              </a:ext>
            </a:extLst>
          </p:cNvPr>
          <p:cNvPicPr>
            <a:picLocks noChangeAspect="1" noChangeArrowheads="1"/>
          </p:cNvPicPr>
          <p:nvPr/>
        </p:nvPicPr>
        <p:blipFill>
          <a:blip r:embed="rId3" cstate="print"/>
          <a:srcRect l="26728" t="4985" r="18768" b="4010"/>
          <a:stretch>
            <a:fillRect/>
          </a:stretch>
        </p:blipFill>
        <p:spPr bwMode="auto">
          <a:xfrm>
            <a:off x="4243129" y="907150"/>
            <a:ext cx="4896544" cy="576221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a:fld id="{FC92E6E6-BBB7-4E4D-8954-E30BCDFF31B6}" type="slidenum">
              <a:rPr lang="en-US" sz="1200"/>
              <a:pPr algn="r"/>
              <a:t>10</a:t>
            </a:fld>
            <a:endParaRPr lang="en-US" sz="1200"/>
          </a:p>
        </p:txBody>
      </p:sp>
      <p:sp>
        <p:nvSpPr>
          <p:cNvPr id="54274" name="Rectangle 2"/>
          <p:cNvSpPr>
            <a:spLocks noGrp="1" noChangeArrowheads="1"/>
          </p:cNvSpPr>
          <p:nvPr>
            <p:ph type="title" idx="4294967295"/>
          </p:nvPr>
        </p:nvSpPr>
        <p:spPr>
          <a:xfrm>
            <a:off x="0" y="-27384"/>
            <a:ext cx="9144000" cy="642937"/>
          </a:xfrm>
        </p:spPr>
        <p:txBody>
          <a:bodyPr/>
          <a:lstStyle/>
          <a:p>
            <a:pPr marL="762000" indent="-762000" eaLnBrk="1" hangingPunct="1"/>
            <a:r>
              <a:rPr lang="lv-LV" sz="4800" b="1" dirty="0"/>
              <a:t>Dievkalpojums</a:t>
            </a:r>
            <a:endParaRPr lang="en-US" sz="4800" b="1" dirty="0"/>
          </a:p>
        </p:txBody>
      </p:sp>
      <p:pic>
        <p:nvPicPr>
          <p:cNvPr id="44034" name="Picture 2" descr="https://2.bp.blogspot.com/-eq9ijhuS8g4/WFwDBK4kDRI/AAAAAAAAAZ8/iIQ8ihGyjWQIqV1Iv0l6N8fGs-cXyIbZACPcB/s1600/15631570_361651547537672_706230672_o.jpg"/>
          <p:cNvPicPr>
            <a:picLocks noChangeAspect="1" noChangeArrowheads="1"/>
          </p:cNvPicPr>
          <p:nvPr/>
        </p:nvPicPr>
        <p:blipFill>
          <a:blip r:embed="rId3" cstate="print"/>
          <a:srcRect/>
          <a:stretch>
            <a:fillRect/>
          </a:stretch>
        </p:blipFill>
        <p:spPr bwMode="auto">
          <a:xfrm>
            <a:off x="0" y="2131723"/>
            <a:ext cx="9144000" cy="4726277"/>
          </a:xfrm>
          <a:prstGeom prst="rect">
            <a:avLst/>
          </a:prstGeom>
          <a:ln>
            <a:noFill/>
          </a:ln>
          <a:effectLst>
            <a:softEdge rad="112500"/>
          </a:effectLst>
        </p:spPr>
      </p:pic>
      <p:sp>
        <p:nvSpPr>
          <p:cNvPr id="6" name="Oval 5"/>
          <p:cNvSpPr/>
          <p:nvPr/>
        </p:nvSpPr>
        <p:spPr>
          <a:xfrm>
            <a:off x="0" y="620688"/>
            <a:ext cx="9144000" cy="115212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marL="0" indent="0" algn="ctr" eaLnBrk="1" hangingPunct="1">
              <a:lnSpc>
                <a:spcPts val="4000"/>
              </a:lnSpc>
              <a:spcBef>
                <a:spcPts val="0"/>
              </a:spcBef>
            </a:pPr>
            <a:r>
              <a:rPr lang="lv-LV" sz="3200" b="1" dirty="0"/>
              <a:t>Dievkalpojums ir cilvēka sastapšanās ar 3 vienīgo Dievu!</a:t>
            </a:r>
          </a:p>
        </p:txBody>
      </p:sp>
      <p:sp>
        <p:nvSpPr>
          <p:cNvPr id="7" name="Oval 6"/>
          <p:cNvSpPr/>
          <p:nvPr/>
        </p:nvSpPr>
        <p:spPr>
          <a:xfrm>
            <a:off x="226571" y="4005063"/>
            <a:ext cx="4211960" cy="1317889"/>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defRPr/>
            </a:pPr>
            <a:r>
              <a:rPr lang="lv-LV" sz="3600" b="1" dirty="0"/>
              <a:t>Dievu nevar redzēt</a:t>
            </a:r>
            <a:endParaRPr lang="lv-LV" sz="3600" b="1" dirty="0">
              <a:solidFill>
                <a:srgbClr val="000000"/>
              </a:solidFill>
              <a:cs typeface="Arial" charset="0"/>
            </a:endParaRPr>
          </a:p>
        </p:txBody>
      </p:sp>
      <p:sp>
        <p:nvSpPr>
          <p:cNvPr id="8" name="Oval 7"/>
          <p:cNvSpPr/>
          <p:nvPr/>
        </p:nvSpPr>
        <p:spPr>
          <a:xfrm>
            <a:off x="4860032" y="1844824"/>
            <a:ext cx="4211960" cy="144016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defRPr/>
            </a:pPr>
            <a:r>
              <a:rPr lang="lv-LV" sz="4400" b="1" dirty="0"/>
              <a:t>Dievu var sadzirdēt</a:t>
            </a:r>
            <a:endParaRPr lang="lv-LV" sz="4400" b="1" dirty="0">
              <a:solidFill>
                <a:srgbClr val="000000"/>
              </a:solidFill>
              <a:cs typeface="Arial" charset="0"/>
            </a:endParaRPr>
          </a:p>
        </p:txBody>
      </p:sp>
      <p:sp>
        <p:nvSpPr>
          <p:cNvPr id="9" name="Oval 8"/>
          <p:cNvSpPr/>
          <p:nvPr/>
        </p:nvSpPr>
        <p:spPr>
          <a:xfrm>
            <a:off x="4716016" y="5013176"/>
            <a:ext cx="4211960" cy="158417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defRPr/>
            </a:pPr>
            <a:r>
              <a:rPr lang="lv-LV" sz="4400" b="1" dirty="0"/>
              <a:t>Dievu var sajust</a:t>
            </a:r>
            <a:endParaRPr lang="lv-LV" sz="4400" b="1" dirty="0">
              <a:solidFill>
                <a:srgbClr val="000000"/>
              </a:solidFill>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4034"/>
                                        </p:tgtEl>
                                        <p:attrNameLst>
                                          <p:attrName>style.visibility</p:attrName>
                                        </p:attrNameLst>
                                      </p:cBhvr>
                                      <p:to>
                                        <p:strVal val="visible"/>
                                      </p:to>
                                    </p:set>
                                    <p:animEffect transition="in" filter="fade">
                                      <p:cBhvr>
                                        <p:cTn id="11" dur="2000"/>
                                        <p:tgtEl>
                                          <p:spTgt spid="4403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6" grpId="0" animBg="1"/>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06186" name="Picture 10" descr="2007-11-12-sm"/>
          <p:cNvPicPr>
            <a:picLocks noGrp="1" noChangeAspect="1" noChangeArrowheads="1"/>
          </p:cNvPicPr>
          <p:nvPr>
            <p:ph sz="half" idx="1"/>
          </p:nvPr>
        </p:nvPicPr>
        <p:blipFill>
          <a:blip r:embed="rId2" cstate="print"/>
          <a:srcRect/>
          <a:stretch>
            <a:fillRect/>
          </a:stretch>
        </p:blipFill>
        <p:spPr>
          <a:xfrm>
            <a:off x="5436096" y="1162196"/>
            <a:ext cx="3707904" cy="5695804"/>
          </a:xfrm>
          <a:effectLst>
            <a:softEdge rad="112500"/>
          </a:effectLst>
        </p:spPr>
      </p:pic>
      <p:sp>
        <p:nvSpPr>
          <p:cNvPr id="306178" name="Rectangle 2"/>
          <p:cNvSpPr>
            <a:spLocks noChangeArrowheads="1"/>
          </p:cNvSpPr>
          <p:nvPr/>
        </p:nvSpPr>
        <p:spPr bwMode="auto">
          <a:xfrm>
            <a:off x="0" y="0"/>
            <a:ext cx="9144000" cy="1015663"/>
          </a:xfrm>
          <a:prstGeom prst="rect">
            <a:avLst/>
          </a:prstGeom>
          <a:noFill/>
          <a:ln w="9525">
            <a:noFill/>
            <a:miter lim="800000"/>
            <a:headEnd/>
            <a:tailEnd/>
          </a:ln>
        </p:spPr>
        <p:txBody>
          <a:bodyPr wrap="square">
            <a:spAutoFit/>
          </a:bodyPr>
          <a:lstStyle/>
          <a:p>
            <a:pPr algn="ctr"/>
            <a:r>
              <a:rPr lang="lv-LV" sz="6000" b="1" dirty="0">
                <a:latin typeface="Calibri" pitchFamily="34" charset="0"/>
              </a:rPr>
              <a:t>Dievkalpojuma mērķis:</a:t>
            </a:r>
          </a:p>
        </p:txBody>
      </p:sp>
      <p:sp>
        <p:nvSpPr>
          <p:cNvPr id="7" name="Oval 6"/>
          <p:cNvSpPr/>
          <p:nvPr/>
        </p:nvSpPr>
        <p:spPr>
          <a:xfrm>
            <a:off x="179512" y="1052736"/>
            <a:ext cx="7848872" cy="93610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marL="342900" indent="-342900" algn="ctr">
              <a:defRPr/>
            </a:pPr>
            <a:r>
              <a:rPr lang="lv-LV" sz="5400" b="1" dirty="0">
                <a:solidFill>
                  <a:srgbClr val="000000"/>
                </a:solidFill>
                <a:cs typeface="Arial" charset="0"/>
              </a:rPr>
              <a:t>Piedzīvot Dievu! </a:t>
            </a:r>
          </a:p>
        </p:txBody>
      </p:sp>
      <p:sp>
        <p:nvSpPr>
          <p:cNvPr id="10" name="Oval 9"/>
          <p:cNvSpPr/>
          <p:nvPr/>
        </p:nvSpPr>
        <p:spPr>
          <a:xfrm>
            <a:off x="288032" y="2708920"/>
            <a:ext cx="5652120" cy="381642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defRPr/>
            </a:pPr>
            <a:r>
              <a:rPr lang="lv-LV" sz="4800" dirty="0">
                <a:solidFill>
                  <a:srgbClr val="000000"/>
                </a:solidFill>
              </a:rPr>
              <a:t>un lai šis piedzīvojums </a:t>
            </a:r>
            <a:r>
              <a:rPr lang="lv-LV" sz="4800" b="1" dirty="0">
                <a:solidFill>
                  <a:srgbClr val="000000"/>
                </a:solidFill>
              </a:rPr>
              <a:t>maina mūsu ikdienu </a:t>
            </a:r>
            <a:r>
              <a:rPr lang="lv-LV" sz="4800" dirty="0">
                <a:solidFill>
                  <a:srgbClr val="000000"/>
                </a:solidFill>
              </a:rPr>
              <a:t>uz labu!</a:t>
            </a:r>
            <a:endParaRPr lang="lv-LV" sz="5400" dirty="0">
              <a:solidFill>
                <a:srgbClr val="000000"/>
              </a:solidFill>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306178"/>
                                        </p:tgtEl>
                                        <p:attrNameLst>
                                          <p:attrName>style.visibility</p:attrName>
                                        </p:attrNameLst>
                                      </p:cBhvr>
                                      <p:to>
                                        <p:strVal val="visible"/>
                                      </p:to>
                                    </p:set>
                                    <p:animEffect transition="in" filter="checkerboard(across)">
                                      <p:cBhvr>
                                        <p:cTn id="7" dur="500"/>
                                        <p:tgtEl>
                                          <p:spTgt spid="30617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par>
                                <p:cTn id="12" presetID="10" presetClass="entr" presetSubtype="0" fill="hold" nodeType="withEffect">
                                  <p:stCondLst>
                                    <p:cond delay="0"/>
                                  </p:stCondLst>
                                  <p:childTnLst>
                                    <p:set>
                                      <p:cBhvr>
                                        <p:cTn id="13" dur="1" fill="hold">
                                          <p:stCondLst>
                                            <p:cond delay="0"/>
                                          </p:stCondLst>
                                        </p:cTn>
                                        <p:tgtEl>
                                          <p:spTgt spid="306186"/>
                                        </p:tgtEl>
                                        <p:attrNameLst>
                                          <p:attrName>style.visibility</p:attrName>
                                        </p:attrNameLst>
                                      </p:cBhvr>
                                      <p:to>
                                        <p:strVal val="visible"/>
                                      </p:to>
                                    </p:set>
                                    <p:animEffect transition="in" filter="fade">
                                      <p:cBhvr>
                                        <p:cTn id="14" dur="2000"/>
                                        <p:tgtEl>
                                          <p:spTgt spid="306186"/>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8" grpId="0" autoUpdateAnimBg="0"/>
      <p:bldP spid="7"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 name="Picture 2" descr="Vecumnieku ev. lut. baznīca - Bauskas novada pašvaldības iestāde  «Vecumnieku apvienības pārvalde»"/>
          <p:cNvPicPr>
            <a:picLocks noChangeAspect="1" noChangeArrowheads="1"/>
          </p:cNvPicPr>
          <p:nvPr/>
        </p:nvPicPr>
        <p:blipFill>
          <a:blip r:embed="rId2" cstate="print"/>
          <a:srcRect/>
          <a:stretch>
            <a:fillRect/>
          </a:stretch>
        </p:blipFill>
        <p:spPr bwMode="auto">
          <a:xfrm>
            <a:off x="4959018" y="1484784"/>
            <a:ext cx="4149486" cy="5154979"/>
          </a:xfrm>
          <a:prstGeom prst="ellipse">
            <a:avLst/>
          </a:prstGeom>
          <a:ln>
            <a:noFill/>
          </a:ln>
          <a:effectLst>
            <a:softEdge rad="112500"/>
          </a:effectLst>
        </p:spPr>
      </p:pic>
      <p:sp>
        <p:nvSpPr>
          <p:cNvPr id="306178" name="Rectangle 2"/>
          <p:cNvSpPr>
            <a:spLocks noChangeArrowheads="1"/>
          </p:cNvSpPr>
          <p:nvPr/>
        </p:nvSpPr>
        <p:spPr bwMode="auto">
          <a:xfrm>
            <a:off x="0" y="0"/>
            <a:ext cx="9144000" cy="1015663"/>
          </a:xfrm>
          <a:prstGeom prst="rect">
            <a:avLst/>
          </a:prstGeom>
          <a:noFill/>
          <a:ln w="9525">
            <a:noFill/>
            <a:miter lim="800000"/>
            <a:headEnd/>
            <a:tailEnd/>
          </a:ln>
        </p:spPr>
        <p:txBody>
          <a:bodyPr wrap="square">
            <a:spAutoFit/>
          </a:bodyPr>
          <a:lstStyle/>
          <a:p>
            <a:pPr algn="ctr"/>
            <a:r>
              <a:rPr lang="lv-LV" sz="6000" b="1" dirty="0">
                <a:latin typeface="Calibri" pitchFamily="34" charset="0"/>
              </a:rPr>
              <a:t>Dievkalpojuma mēs:</a:t>
            </a:r>
          </a:p>
        </p:txBody>
      </p:sp>
      <p:sp>
        <p:nvSpPr>
          <p:cNvPr id="8" name="Oval 7"/>
          <p:cNvSpPr/>
          <p:nvPr/>
        </p:nvSpPr>
        <p:spPr>
          <a:xfrm>
            <a:off x="-432556" y="1015663"/>
            <a:ext cx="6552728" cy="259228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a:solidFill>
                  <a:srgbClr val="000000"/>
                </a:solidFill>
              </a:rPr>
              <a:t>Ieklausāmies</a:t>
            </a:r>
            <a:r>
              <a:rPr lang="lv-LV" sz="4400" dirty="0">
                <a:solidFill>
                  <a:srgbClr val="000000"/>
                </a:solidFill>
              </a:rPr>
              <a:t> tajā, ko </a:t>
            </a:r>
            <a:r>
              <a:rPr lang="lv-LV" sz="4400" b="1" dirty="0">
                <a:solidFill>
                  <a:srgbClr val="000000"/>
                </a:solidFill>
              </a:rPr>
              <a:t>Dievs grib</a:t>
            </a:r>
            <a:r>
              <a:rPr lang="lv-LV" sz="4400" dirty="0">
                <a:solidFill>
                  <a:srgbClr val="000000"/>
                </a:solidFill>
              </a:rPr>
              <a:t> mums </a:t>
            </a:r>
            <a:r>
              <a:rPr lang="lv-LV" sz="4400" b="1" dirty="0">
                <a:solidFill>
                  <a:srgbClr val="000000"/>
                </a:solidFill>
              </a:rPr>
              <a:t>teikt</a:t>
            </a:r>
            <a:r>
              <a:rPr lang="lv-LV" sz="4400" dirty="0">
                <a:solidFill>
                  <a:srgbClr val="000000"/>
                </a:solidFill>
              </a:rPr>
              <a:t>.</a:t>
            </a:r>
          </a:p>
        </p:txBody>
      </p:sp>
      <p:sp>
        <p:nvSpPr>
          <p:cNvPr id="9" name="Oval 8"/>
          <p:cNvSpPr/>
          <p:nvPr/>
        </p:nvSpPr>
        <p:spPr>
          <a:xfrm>
            <a:off x="179512" y="3717032"/>
            <a:ext cx="5328592" cy="314096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dirty="0">
                <a:solidFill>
                  <a:srgbClr val="000000"/>
                </a:solidFill>
              </a:rPr>
              <a:t>Un </a:t>
            </a:r>
            <a:r>
              <a:rPr lang="lv-LV" sz="4400" b="1" dirty="0">
                <a:solidFill>
                  <a:srgbClr val="000000"/>
                </a:solidFill>
              </a:rPr>
              <a:t>atbildam Dievam</a:t>
            </a:r>
            <a:r>
              <a:rPr lang="lv-LV" sz="4400" dirty="0">
                <a:solidFill>
                  <a:srgbClr val="000000"/>
                </a:solidFill>
              </a:rPr>
              <a:t> uz to </a:t>
            </a:r>
            <a:r>
              <a:rPr lang="lv-LV" sz="4400" b="1" dirty="0">
                <a:solidFill>
                  <a:srgbClr val="000000"/>
                </a:solidFill>
              </a:rPr>
              <a:t>lūdzot</a:t>
            </a:r>
            <a:r>
              <a:rPr lang="lv-LV" sz="4400" dirty="0">
                <a:solidFill>
                  <a:srgbClr val="000000"/>
                </a:solidFill>
              </a:rPr>
              <a:t> un </a:t>
            </a:r>
            <a:r>
              <a:rPr lang="lv-LV" sz="4400" b="1" dirty="0">
                <a:solidFill>
                  <a:srgbClr val="000000"/>
                </a:solidFill>
              </a:rPr>
              <a:t>slavējot</a:t>
            </a:r>
            <a:r>
              <a:rPr lang="lv-LV" sz="4400" dirty="0">
                <a:solidFill>
                  <a:srgbClr val="000000"/>
                </a:solidFill>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306178"/>
                                        </p:tgtEl>
                                        <p:attrNameLst>
                                          <p:attrName>style.visibility</p:attrName>
                                        </p:attrNameLst>
                                      </p:cBhvr>
                                      <p:to>
                                        <p:strVal val="visible"/>
                                      </p:to>
                                    </p:set>
                                    <p:animEffect transition="in" filter="checkerboard(across)">
                                      <p:cBhvr>
                                        <p:cTn id="7" dur="500"/>
                                        <p:tgtEl>
                                          <p:spTgt spid="306178"/>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78" grpId="0" autoUpdateAnimBg="0"/>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6">
            <a:extLst>
              <a:ext uri="{FF2B5EF4-FFF2-40B4-BE49-F238E27FC236}">
                <a16:creationId xmlns:a16="http://schemas.microsoft.com/office/drawing/2014/main" id="{87848988-1084-4CB0-8025-852B4BC53CF1}"/>
              </a:ext>
            </a:extLst>
          </p:cNvPr>
          <p:cNvSpPr/>
          <p:nvPr/>
        </p:nvSpPr>
        <p:spPr>
          <a:xfrm>
            <a:off x="5796136" y="4687174"/>
            <a:ext cx="3240360" cy="183266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Svētība pārvēršas par lāstu</a:t>
            </a:r>
            <a:endParaRPr lang="en-US" sz="4000" dirty="0"/>
          </a:p>
        </p:txBody>
      </p:sp>
      <p:sp>
        <p:nvSpPr>
          <p:cNvPr id="10244" name="Rectangle 3"/>
          <p:cNvSpPr>
            <a:spLocks noGrp="1" noChangeArrowheads="1"/>
          </p:cNvSpPr>
          <p:nvPr>
            <p:ph type="body" idx="1"/>
          </p:nvPr>
        </p:nvSpPr>
        <p:spPr>
          <a:xfrm>
            <a:off x="0" y="620688"/>
            <a:ext cx="9144000" cy="1441128"/>
          </a:xfrm>
        </p:spPr>
        <p:txBody>
          <a:bodyPr/>
          <a:lstStyle/>
          <a:p>
            <a:pPr marL="0" indent="0" algn="just">
              <a:lnSpc>
                <a:spcPts val="3000"/>
              </a:lnSpc>
              <a:spcBef>
                <a:spcPts val="0"/>
              </a:spcBef>
              <a:buFontTx/>
              <a:buNone/>
            </a:pPr>
            <a:r>
              <a:rPr lang="lv-LV" sz="2800" i="1" dirty="0"/>
              <a:t>9 Sešas dienas tev būs strādāt un padarīt visus savus darbus. 10 Bet septītā diena ir sabats Tam Kungam, tavam Dievam, tad nebūs tev nekādu darbu darīt, nedz tev, nedz tavam dēlam, nedz tavai meitai, nedz tavam kalpam, nedz tavai kalponei, nedz tavam lopam, nedz tam svešiniekam, kas ir tavos vārtos.</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13</a:t>
            </a:fld>
            <a:endParaRPr lang="lv-LV"/>
          </a:p>
        </p:txBody>
      </p:sp>
      <p:sp>
        <p:nvSpPr>
          <p:cNvPr id="5" name="Rectangle 2">
            <a:extLst>
              <a:ext uri="{FF2B5EF4-FFF2-40B4-BE49-F238E27FC236}">
                <a16:creationId xmlns:a16="http://schemas.microsoft.com/office/drawing/2014/main" id="{88D86566-754B-465C-AC9E-2060921FEE93}"/>
              </a:ext>
            </a:extLst>
          </p:cNvPr>
          <p:cNvSpPr txBox="1">
            <a:spLocks noChangeArrowheads="1"/>
          </p:cNvSpPr>
          <p:nvPr/>
        </p:nvSpPr>
        <p:spPr bwMode="auto">
          <a:xfrm>
            <a:off x="470790" y="-99392"/>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b="1" kern="0" dirty="0">
                <a:solidFill>
                  <a:schemeClr val="tx1"/>
                </a:solidFill>
              </a:rPr>
              <a:t>Darbi un Nedarbi</a:t>
            </a:r>
          </a:p>
        </p:txBody>
      </p:sp>
      <p:sp>
        <p:nvSpPr>
          <p:cNvPr id="6" name="Rounded Rectangle 16">
            <a:extLst>
              <a:ext uri="{FF2B5EF4-FFF2-40B4-BE49-F238E27FC236}">
                <a16:creationId xmlns:a16="http://schemas.microsoft.com/office/drawing/2014/main" id="{545E291A-9252-46E2-B11D-34A007B58727}"/>
              </a:ext>
            </a:extLst>
          </p:cNvPr>
          <p:cNvSpPr/>
          <p:nvPr/>
        </p:nvSpPr>
        <p:spPr>
          <a:xfrm>
            <a:off x="599445" y="4660733"/>
            <a:ext cx="4176464" cy="183266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Ja tu nedari darbus, </a:t>
            </a:r>
          </a:p>
          <a:p>
            <a:pPr algn="ctr"/>
            <a:r>
              <a:rPr lang="lv-LV" sz="4000" dirty="0"/>
              <a:t>tu nedarbus dari</a:t>
            </a:r>
            <a:endParaRPr lang="en-US" sz="4000" dirty="0"/>
          </a:p>
        </p:txBody>
      </p:sp>
      <p:sp>
        <p:nvSpPr>
          <p:cNvPr id="8" name="Oval 9">
            <a:extLst>
              <a:ext uri="{FF2B5EF4-FFF2-40B4-BE49-F238E27FC236}">
                <a16:creationId xmlns:a16="http://schemas.microsoft.com/office/drawing/2014/main" id="{C2481F2A-1BC3-462D-B69A-8D51D429C5B6}"/>
              </a:ext>
            </a:extLst>
          </p:cNvPr>
          <p:cNvSpPr/>
          <p:nvPr/>
        </p:nvSpPr>
        <p:spPr>
          <a:xfrm>
            <a:off x="485892" y="3107534"/>
            <a:ext cx="3419872"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6 dienas strādāt</a:t>
            </a:r>
            <a:endParaRPr lang="en-US" sz="4400" b="1" dirty="0">
              <a:solidFill>
                <a:srgbClr val="002060"/>
              </a:solidFill>
            </a:endParaRPr>
          </a:p>
        </p:txBody>
      </p:sp>
      <p:sp>
        <p:nvSpPr>
          <p:cNvPr id="9" name="Oval 12">
            <a:extLst>
              <a:ext uri="{FF2B5EF4-FFF2-40B4-BE49-F238E27FC236}">
                <a16:creationId xmlns:a16="http://schemas.microsoft.com/office/drawing/2014/main" id="{0B43D2AC-024D-49D2-B69E-D71C4B813915}"/>
              </a:ext>
            </a:extLst>
          </p:cNvPr>
          <p:cNvSpPr/>
          <p:nvPr/>
        </p:nvSpPr>
        <p:spPr>
          <a:xfrm>
            <a:off x="4139952" y="3107534"/>
            <a:ext cx="4176464" cy="118102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chemeClr val="tx1"/>
                </a:solidFill>
              </a:rPr>
              <a:t>Svētdiena Tam Kungam</a:t>
            </a:r>
            <a:endParaRPr lang="en-US" sz="4400" b="1" dirty="0">
              <a:solidFill>
                <a:schemeClr val="tx1"/>
              </a:solidFill>
            </a:endParaRPr>
          </a:p>
        </p:txBody>
      </p:sp>
      <p:pic>
        <p:nvPicPr>
          <p:cNvPr id="3" name="Attēls 2">
            <a:extLst>
              <a:ext uri="{FF2B5EF4-FFF2-40B4-BE49-F238E27FC236}">
                <a16:creationId xmlns:a16="http://schemas.microsoft.com/office/drawing/2014/main" id="{1BF8B1B6-B5E5-4903-9007-A4D9B8D9C9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2956594"/>
            <a:ext cx="1441128" cy="1441128"/>
          </a:xfrm>
          <a:prstGeom prst="rect">
            <a:avLst/>
          </a:prstGeom>
        </p:spPr>
      </p:pic>
      <p:pic>
        <p:nvPicPr>
          <p:cNvPr id="10" name="Attēls 9">
            <a:extLst>
              <a:ext uri="{FF2B5EF4-FFF2-40B4-BE49-F238E27FC236}">
                <a16:creationId xmlns:a16="http://schemas.microsoft.com/office/drawing/2014/main" id="{748B5887-981C-4FEB-91E3-1E76B8B46F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95368" y="2708920"/>
            <a:ext cx="1441128" cy="1441128"/>
          </a:xfrm>
          <a:prstGeom prst="rect">
            <a:avLst/>
          </a:prstGeom>
        </p:spPr>
      </p:pic>
      <p:pic>
        <p:nvPicPr>
          <p:cNvPr id="12" name="Attēls 11">
            <a:extLst>
              <a:ext uri="{FF2B5EF4-FFF2-40B4-BE49-F238E27FC236}">
                <a16:creationId xmlns:a16="http://schemas.microsoft.com/office/drawing/2014/main" id="{6103981C-5535-406D-A9C9-E9A49698A3A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687174"/>
            <a:ext cx="1283390" cy="1283390"/>
          </a:xfrm>
          <a:prstGeom prst="rect">
            <a:avLst/>
          </a:prstGeom>
        </p:spPr>
      </p:pic>
      <p:pic>
        <p:nvPicPr>
          <p:cNvPr id="16" name="Attēls 15">
            <a:extLst>
              <a:ext uri="{FF2B5EF4-FFF2-40B4-BE49-F238E27FC236}">
                <a16:creationId xmlns:a16="http://schemas.microsoft.com/office/drawing/2014/main" id="{293C4F9A-08A1-42DE-B56B-C4A578E4E89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44794" y="4695573"/>
            <a:ext cx="1283390" cy="12833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par>
                                <p:cTn id="18" presetID="1"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par>
                                <p:cTn id="24" presetID="1" presetClass="entr" presetSubtype="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childTnLst>
                          </p:cTn>
                        </p:par>
                        <p:par>
                          <p:cTn id="26" fill="hold">
                            <p:stCondLst>
                              <p:cond delay="5000"/>
                            </p:stCondLst>
                            <p:childTnLst>
                              <p:par>
                                <p:cTn id="27" presetID="10" presetClass="entr" presetSubtype="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2000"/>
                                        <p:tgtEl>
                                          <p:spTgt spid="6"/>
                                        </p:tgtEl>
                                      </p:cBhvr>
                                    </p:animEffect>
                                  </p:childTnLst>
                                </p:cTn>
                              </p:par>
                              <p:par>
                                <p:cTn id="30" presetID="1"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000"/>
                                        <p:tgtEl>
                                          <p:spTgt spid="15"/>
                                        </p:tgtEl>
                                      </p:cBhvr>
                                    </p:animEffect>
                                  </p:childTnLst>
                                </p:cTn>
                              </p:par>
                              <p:par>
                                <p:cTn id="36" presetID="1"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0244" grpId="0" build="p"/>
      <p:bldP spid="5" grpId="0"/>
      <p:bldP spid="6"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63736"/>
            <a:ext cx="9144000" cy="1441128"/>
          </a:xfrm>
        </p:spPr>
        <p:txBody>
          <a:bodyPr/>
          <a:lstStyle/>
          <a:p>
            <a:pPr marL="0" indent="0" algn="ctr">
              <a:spcBef>
                <a:spcPts val="0"/>
              </a:spcBef>
              <a:buFontTx/>
              <a:buNone/>
            </a:pPr>
            <a:r>
              <a:rPr lang="lv-LV" sz="2800" i="1" dirty="0"/>
              <a:t>Jānis: Tad nu nesiet patiesus atgriešanās augļus (Lk.3:8)</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14</a:t>
            </a:fld>
            <a:endParaRPr lang="lv-LV"/>
          </a:p>
        </p:txBody>
      </p:sp>
      <p:sp>
        <p:nvSpPr>
          <p:cNvPr id="5" name="Rectangle 2">
            <a:extLst>
              <a:ext uri="{FF2B5EF4-FFF2-40B4-BE49-F238E27FC236}">
                <a16:creationId xmlns:a16="http://schemas.microsoft.com/office/drawing/2014/main" id="{88D86566-754B-465C-AC9E-2060921FEE93}"/>
              </a:ext>
            </a:extLst>
          </p:cNvPr>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5400" b="1" kern="0" dirty="0">
                <a:solidFill>
                  <a:schemeClr val="tx1"/>
                </a:solidFill>
              </a:rPr>
              <a:t>Jāņa diena</a:t>
            </a:r>
          </a:p>
        </p:txBody>
      </p:sp>
      <p:sp>
        <p:nvSpPr>
          <p:cNvPr id="8" name="Oval 9">
            <a:extLst>
              <a:ext uri="{FF2B5EF4-FFF2-40B4-BE49-F238E27FC236}">
                <a16:creationId xmlns:a16="http://schemas.microsoft.com/office/drawing/2014/main" id="{C2481F2A-1BC3-462D-B69A-8D51D429C5B6}"/>
              </a:ext>
            </a:extLst>
          </p:cNvPr>
          <p:cNvSpPr/>
          <p:nvPr/>
        </p:nvSpPr>
        <p:spPr>
          <a:xfrm>
            <a:off x="755576" y="1663810"/>
            <a:ext cx="2952328" cy="17412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rgbClr val="002060"/>
                </a:solidFill>
              </a:rPr>
              <a:t>Grēku nožēlas diena</a:t>
            </a:r>
            <a:endParaRPr lang="en-US" sz="4800" b="1" dirty="0">
              <a:solidFill>
                <a:srgbClr val="002060"/>
              </a:solidFill>
            </a:endParaRPr>
          </a:p>
        </p:txBody>
      </p:sp>
      <p:sp>
        <p:nvSpPr>
          <p:cNvPr id="9" name="Oval 12">
            <a:extLst>
              <a:ext uri="{FF2B5EF4-FFF2-40B4-BE49-F238E27FC236}">
                <a16:creationId xmlns:a16="http://schemas.microsoft.com/office/drawing/2014/main" id="{0B43D2AC-024D-49D2-B69E-D71C4B813915}"/>
              </a:ext>
            </a:extLst>
          </p:cNvPr>
          <p:cNvSpPr/>
          <p:nvPr/>
        </p:nvSpPr>
        <p:spPr>
          <a:xfrm>
            <a:off x="5193435" y="1504926"/>
            <a:ext cx="3456382" cy="184235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chemeClr val="tx1"/>
                </a:solidFill>
              </a:rPr>
              <a:t>Grēkā mešanās diena</a:t>
            </a:r>
            <a:endParaRPr lang="en-US" sz="4800" b="1" dirty="0">
              <a:solidFill>
                <a:schemeClr val="tx1"/>
              </a:solidFill>
            </a:endParaRPr>
          </a:p>
        </p:txBody>
      </p:sp>
      <p:pic>
        <p:nvPicPr>
          <p:cNvPr id="4" name="Attēls 3">
            <a:extLst>
              <a:ext uri="{FF2B5EF4-FFF2-40B4-BE49-F238E27FC236}">
                <a16:creationId xmlns:a16="http://schemas.microsoft.com/office/drawing/2014/main" id="{E80090AC-49B8-4B90-9E24-0087D0230F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0202" y="3501664"/>
            <a:ext cx="3248273" cy="3248273"/>
          </a:xfrm>
          <a:prstGeom prst="rect">
            <a:avLst/>
          </a:prstGeom>
        </p:spPr>
      </p:pic>
      <p:pic>
        <p:nvPicPr>
          <p:cNvPr id="11" name="Attēls 10">
            <a:extLst>
              <a:ext uri="{FF2B5EF4-FFF2-40B4-BE49-F238E27FC236}">
                <a16:creationId xmlns:a16="http://schemas.microsoft.com/office/drawing/2014/main" id="{8E0054AE-A24F-45E6-AC1A-B28A82B6DB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834" y="3787707"/>
            <a:ext cx="2812965" cy="2812965"/>
          </a:xfrm>
          <a:prstGeom prst="rect">
            <a:avLst/>
          </a:prstGeom>
        </p:spPr>
      </p:pic>
    </p:spTree>
    <p:extLst>
      <p:ext uri="{BB962C8B-B14F-4D97-AF65-F5344CB8AC3E}">
        <p14:creationId xmlns:p14="http://schemas.microsoft.com/office/powerpoint/2010/main" val="2230056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par>
                          <p:cTn id="18" fill="hold">
                            <p:stCondLst>
                              <p:cond delay="3000"/>
                            </p:stCondLst>
                            <p:childTnLst>
                              <p:par>
                                <p:cTn id="19" presetID="1"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5000"/>
                            </p:stCondLst>
                            <p:childTnLst>
                              <p:par>
                                <p:cTn id="26" presetID="1"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7" name="Picture 3"/>
          <p:cNvPicPr>
            <a:picLocks noChangeAspect="1" noChangeArrowheads="1"/>
          </p:cNvPicPr>
          <p:nvPr/>
        </p:nvPicPr>
        <p:blipFill>
          <a:blip r:embed="rId3" cstate="print"/>
          <a:srcRect r="21319"/>
          <a:stretch>
            <a:fillRect/>
          </a:stretch>
        </p:blipFill>
        <p:spPr bwMode="auto">
          <a:xfrm>
            <a:off x="-26636" y="620689"/>
            <a:ext cx="9170636" cy="6237312"/>
          </a:xfrm>
          <a:prstGeom prst="rect">
            <a:avLst/>
          </a:prstGeom>
          <a:noFill/>
          <a:ln w="9525">
            <a:noFill/>
            <a:miter lim="800000"/>
            <a:headEnd/>
            <a:tailEnd/>
          </a:ln>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15</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a:solidFill>
                  <a:schemeClr val="tx1"/>
                </a:solidFill>
              </a:rPr>
              <a:t>Svētība pārvēršas lāstā</a:t>
            </a:r>
            <a:endParaRPr lang="en-US" sz="4800" b="1" dirty="0">
              <a:solidFill>
                <a:schemeClr val="tx1"/>
              </a:solidFill>
            </a:endParaRPr>
          </a:p>
        </p:txBody>
      </p:sp>
      <p:sp>
        <p:nvSpPr>
          <p:cNvPr id="16" name="Rounded Rectangle 15"/>
          <p:cNvSpPr/>
          <p:nvPr/>
        </p:nvSpPr>
        <p:spPr>
          <a:xfrm>
            <a:off x="251520" y="1909306"/>
            <a:ext cx="6301680"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Ja cilvēks labprāt ieklausītos Dieva vārdos, tad tajā dienā saņemtu bagātīgu miesīgu un garīgu svētību</a:t>
            </a:r>
            <a:endParaRPr lang="en-US" sz="2800" dirty="0"/>
          </a:p>
        </p:txBody>
      </p:sp>
      <p:sp>
        <p:nvSpPr>
          <p:cNvPr id="20" name="Rounded Rectangle 19"/>
          <p:cNvSpPr/>
          <p:nvPr/>
        </p:nvSpPr>
        <p:spPr>
          <a:xfrm>
            <a:off x="251520" y="5256583"/>
            <a:ext cx="5904656" cy="126876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Jo vairāk prāts nodarbināts ar nederīgu klausīšanos, jo vairāk tā notrulinās un nocietinās</a:t>
            </a:r>
            <a:endParaRPr lang="en-US" sz="2800" dirty="0"/>
          </a:p>
        </p:txBody>
      </p:sp>
      <p:sp>
        <p:nvSpPr>
          <p:cNvPr id="14" name="Rounded Rectangle 13"/>
          <p:cNvSpPr/>
          <p:nvPr/>
        </p:nvSpPr>
        <p:spPr>
          <a:xfrm>
            <a:off x="251520" y="3291138"/>
            <a:ext cx="5544616"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Taču tie, kas negrib klausīties Dieva vārdu, tie nevēlas iegūt svētību, tādēļ tie saņems lāstu.</a:t>
            </a:r>
            <a:endParaRPr lang="en-US" sz="2800" dirty="0"/>
          </a:p>
        </p:txBody>
      </p:sp>
      <p:sp>
        <p:nvSpPr>
          <p:cNvPr id="17" name="Rounded Rectangle 16"/>
          <p:cNvSpPr/>
          <p:nvPr/>
        </p:nvSpPr>
        <p:spPr>
          <a:xfrm>
            <a:off x="308952" y="750582"/>
            <a:ext cx="5544616"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3.bauslis atklāj cilvēka dvēseles nostāju caur svētdienas darbiem</a:t>
            </a:r>
            <a:endParaRPr lang="en-US" sz="2800" dirty="0"/>
          </a:p>
        </p:txBody>
      </p:sp>
      <p:sp>
        <p:nvSpPr>
          <p:cNvPr id="19" name="Rounded Rectangle 18"/>
          <p:cNvSpPr/>
          <p:nvPr/>
        </p:nvSpPr>
        <p:spPr>
          <a:xfrm>
            <a:off x="251520" y="4649798"/>
            <a:ext cx="5976664" cy="5486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Aplama klausīšanās apcietina sirdi</a:t>
            </a:r>
            <a:endParaRPr lang="en-US" sz="2800" dirty="0"/>
          </a:p>
        </p:txBody>
      </p:sp>
    </p:spTree>
    <p:extLst>
      <p:ext uri="{BB962C8B-B14F-4D97-AF65-F5344CB8AC3E}">
        <p14:creationId xmlns:p14="http://schemas.microsoft.com/office/powerpoint/2010/main" val="22882510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987"/>
                                        </p:tgtEl>
                                        <p:attrNameLst>
                                          <p:attrName>style.visibility</p:attrName>
                                        </p:attrNameLst>
                                      </p:cBhvr>
                                      <p:to>
                                        <p:strVal val="visible"/>
                                      </p:to>
                                    </p:set>
                                    <p:animEffect transition="in" filter="fade">
                                      <p:cBhvr>
                                        <p:cTn id="12" dur="2000"/>
                                        <p:tgtEl>
                                          <p:spTgt spid="4198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2000"/>
                                        <p:tgtEl>
                                          <p:spTgt spid="17"/>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2000"/>
                                        <p:tgtEl>
                                          <p:spTgt spid="1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2000"/>
                                        <p:tgtEl>
                                          <p:spTgt spid="19"/>
                                        </p:tgtEl>
                                      </p:cBhvr>
                                    </p:animEffect>
                                  </p:childTnLst>
                                </p:cTn>
                              </p:par>
                            </p:childTnLst>
                          </p:cTn>
                        </p:par>
                        <p:par>
                          <p:cTn id="29" fill="hold">
                            <p:stCondLst>
                              <p:cond delay="10500"/>
                            </p:stCondLst>
                            <p:childTnLst>
                              <p:par>
                                <p:cTn id="30" presetID="10"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6" grpId="0" animBg="1"/>
      <p:bldP spid="14" grpId="0" animBg="1"/>
      <p:bldP spid="17"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Slide Number Placeholder 3"/>
          <p:cNvSpPr>
            <a:spLocks noGrp="1"/>
          </p:cNvSpPr>
          <p:nvPr>
            <p:ph type="sldNum" sz="quarter" idx="12"/>
          </p:nvPr>
        </p:nvSpPr>
        <p:spPr>
          <a:noFill/>
        </p:spPr>
        <p:txBody>
          <a:bodyPr/>
          <a:lstStyle/>
          <a:p>
            <a:fld id="{4A884830-771A-45FF-82CE-3697B98331E5}" type="slidenum">
              <a:rPr lang="lv-LV" smtClean="0"/>
              <a:pPr/>
              <a:t>16</a:t>
            </a:fld>
            <a:endParaRPr lang="lv-LV"/>
          </a:p>
        </p:txBody>
      </p:sp>
      <p:sp>
        <p:nvSpPr>
          <p:cNvPr id="5" name="Rectangle 2">
            <a:extLst>
              <a:ext uri="{FF2B5EF4-FFF2-40B4-BE49-F238E27FC236}">
                <a16:creationId xmlns:a16="http://schemas.microsoft.com/office/drawing/2014/main" id="{88D86566-754B-465C-AC9E-2060921FEE93}"/>
              </a:ext>
            </a:extLst>
          </p:cNvPr>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5400" b="1" kern="0" dirty="0">
                <a:solidFill>
                  <a:schemeClr val="tx1"/>
                </a:solidFill>
              </a:rPr>
              <a:t>Svētdienas darbi</a:t>
            </a:r>
          </a:p>
        </p:txBody>
      </p:sp>
      <p:sp>
        <p:nvSpPr>
          <p:cNvPr id="8" name="Oval 9">
            <a:extLst>
              <a:ext uri="{FF2B5EF4-FFF2-40B4-BE49-F238E27FC236}">
                <a16:creationId xmlns:a16="http://schemas.microsoft.com/office/drawing/2014/main" id="{C2481F2A-1BC3-462D-B69A-8D51D429C5B6}"/>
              </a:ext>
            </a:extLst>
          </p:cNvPr>
          <p:cNvSpPr/>
          <p:nvPr/>
        </p:nvSpPr>
        <p:spPr>
          <a:xfrm>
            <a:off x="824510" y="1853763"/>
            <a:ext cx="2386406" cy="121519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rgbClr val="002060"/>
                </a:solidFill>
              </a:rPr>
              <a:t>Ārēji ievēro</a:t>
            </a:r>
            <a:endParaRPr lang="en-US" sz="4800" b="1" dirty="0">
              <a:solidFill>
                <a:srgbClr val="002060"/>
              </a:solidFill>
            </a:endParaRPr>
          </a:p>
        </p:txBody>
      </p:sp>
      <p:sp>
        <p:nvSpPr>
          <p:cNvPr id="9" name="Oval 12">
            <a:extLst>
              <a:ext uri="{FF2B5EF4-FFF2-40B4-BE49-F238E27FC236}">
                <a16:creationId xmlns:a16="http://schemas.microsoft.com/office/drawing/2014/main" id="{0B43D2AC-024D-49D2-B69E-D71C4B813915}"/>
              </a:ext>
            </a:extLst>
          </p:cNvPr>
          <p:cNvSpPr/>
          <p:nvPr/>
        </p:nvSpPr>
        <p:spPr>
          <a:xfrm>
            <a:off x="5230216" y="1846157"/>
            <a:ext cx="3456382" cy="13668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rgbClr val="002060"/>
                </a:solidFill>
              </a:rPr>
              <a:t>Piedzimis no augšas</a:t>
            </a:r>
            <a:endParaRPr lang="en-US" sz="3600" b="1" dirty="0">
              <a:solidFill>
                <a:srgbClr val="002060"/>
              </a:solidFill>
            </a:endParaRPr>
          </a:p>
        </p:txBody>
      </p:sp>
      <p:sp>
        <p:nvSpPr>
          <p:cNvPr id="12" name="Rounded Rectangle 16">
            <a:extLst>
              <a:ext uri="{FF2B5EF4-FFF2-40B4-BE49-F238E27FC236}">
                <a16:creationId xmlns:a16="http://schemas.microsoft.com/office/drawing/2014/main" id="{209EEC2F-0C68-49DE-8066-B69110862146}"/>
              </a:ext>
            </a:extLst>
          </p:cNvPr>
          <p:cNvSpPr/>
          <p:nvPr/>
        </p:nvSpPr>
        <p:spPr>
          <a:xfrm>
            <a:off x="2075384" y="789241"/>
            <a:ext cx="5544616"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3.bauslis atklāj cilvēka dvēseles nostāju caur svētdienas darbiem</a:t>
            </a:r>
            <a:endParaRPr lang="en-US" sz="2800" dirty="0"/>
          </a:p>
        </p:txBody>
      </p:sp>
      <p:sp>
        <p:nvSpPr>
          <p:cNvPr id="13" name="Oval 9">
            <a:extLst>
              <a:ext uri="{FF2B5EF4-FFF2-40B4-BE49-F238E27FC236}">
                <a16:creationId xmlns:a16="http://schemas.microsoft.com/office/drawing/2014/main" id="{24217717-B89D-49F6-8E80-4D15FE22243A}"/>
              </a:ext>
            </a:extLst>
          </p:cNvPr>
          <p:cNvSpPr/>
          <p:nvPr/>
        </p:nvSpPr>
        <p:spPr>
          <a:xfrm>
            <a:off x="347193" y="3165553"/>
            <a:ext cx="3456382" cy="13668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rgbClr val="002060"/>
                </a:solidFill>
              </a:rPr>
              <a:t>Jūtas garlaikots</a:t>
            </a:r>
            <a:endParaRPr lang="en-US" sz="4800" b="1" dirty="0">
              <a:solidFill>
                <a:srgbClr val="002060"/>
              </a:solidFill>
            </a:endParaRPr>
          </a:p>
        </p:txBody>
      </p:sp>
      <p:sp>
        <p:nvSpPr>
          <p:cNvPr id="14" name="Oval 12">
            <a:extLst>
              <a:ext uri="{FF2B5EF4-FFF2-40B4-BE49-F238E27FC236}">
                <a16:creationId xmlns:a16="http://schemas.microsoft.com/office/drawing/2014/main" id="{E57A870A-9193-4C69-8384-7E5269465747}"/>
              </a:ext>
            </a:extLst>
          </p:cNvPr>
          <p:cNvSpPr/>
          <p:nvPr/>
        </p:nvSpPr>
        <p:spPr>
          <a:xfrm>
            <a:off x="4689107" y="3261780"/>
            <a:ext cx="4275381"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rgbClr val="002060"/>
                </a:solidFill>
              </a:rPr>
              <a:t>Svētdiena ir mīļākā diena</a:t>
            </a:r>
            <a:endParaRPr lang="en-US" sz="3600" b="1" dirty="0">
              <a:solidFill>
                <a:srgbClr val="002060"/>
              </a:solidFill>
            </a:endParaRPr>
          </a:p>
        </p:txBody>
      </p:sp>
      <p:sp>
        <p:nvSpPr>
          <p:cNvPr id="15" name="Oval 12">
            <a:extLst>
              <a:ext uri="{FF2B5EF4-FFF2-40B4-BE49-F238E27FC236}">
                <a16:creationId xmlns:a16="http://schemas.microsoft.com/office/drawing/2014/main" id="{1FF9A02C-F276-4B64-BEA9-7926CEA5044B}"/>
              </a:ext>
            </a:extLst>
          </p:cNvPr>
          <p:cNvSpPr/>
          <p:nvPr/>
        </p:nvSpPr>
        <p:spPr>
          <a:xfrm>
            <a:off x="6453548" y="4648907"/>
            <a:ext cx="3121027" cy="20058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a:solidFill>
                  <a:srgbClr val="002060"/>
                </a:solidFill>
              </a:rPr>
              <a:t>Katru dienu meklē mirkli ar Dievu</a:t>
            </a:r>
            <a:endParaRPr lang="en-US" sz="2800" b="1" dirty="0">
              <a:solidFill>
                <a:srgbClr val="002060"/>
              </a:solidFill>
            </a:endParaRPr>
          </a:p>
        </p:txBody>
      </p:sp>
      <p:pic>
        <p:nvPicPr>
          <p:cNvPr id="18" name="Attēls 17">
            <a:extLst>
              <a:ext uri="{FF2B5EF4-FFF2-40B4-BE49-F238E27FC236}">
                <a16:creationId xmlns:a16="http://schemas.microsoft.com/office/drawing/2014/main" id="{92F7545B-3730-4B5C-8090-330EBD49CE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5349" y="4340421"/>
            <a:ext cx="3121027" cy="3121027"/>
          </a:xfrm>
          <a:prstGeom prst="rect">
            <a:avLst/>
          </a:prstGeom>
        </p:spPr>
      </p:pic>
      <p:pic>
        <p:nvPicPr>
          <p:cNvPr id="20" name="Attēls 19">
            <a:extLst>
              <a:ext uri="{FF2B5EF4-FFF2-40B4-BE49-F238E27FC236}">
                <a16:creationId xmlns:a16="http://schemas.microsoft.com/office/drawing/2014/main" id="{87FEF358-6D56-4497-A8F7-256715C7CA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680" y="4718390"/>
            <a:ext cx="2249399" cy="2249399"/>
          </a:xfrm>
          <a:prstGeom prst="rect">
            <a:avLst/>
          </a:prstGeom>
        </p:spPr>
      </p:pic>
      <p:sp>
        <p:nvSpPr>
          <p:cNvPr id="24" name="TextBox 23">
            <a:extLst>
              <a:ext uri="{FF2B5EF4-FFF2-40B4-BE49-F238E27FC236}">
                <a16:creationId xmlns:a16="http://schemas.microsoft.com/office/drawing/2014/main" id="{FC7C6AB7-CB32-401F-814F-FBA14C9A9AA7}"/>
              </a:ext>
            </a:extLst>
          </p:cNvPr>
          <p:cNvSpPr txBox="1"/>
          <p:nvPr/>
        </p:nvSpPr>
        <p:spPr>
          <a:xfrm>
            <a:off x="2611377" y="5466777"/>
            <a:ext cx="520463" cy="523220"/>
          </a:xfrm>
          <a:prstGeom prst="rect">
            <a:avLst/>
          </a:prstGeom>
          <a:noFill/>
        </p:spPr>
        <p:txBody>
          <a:bodyPr wrap="square">
            <a:spAutoFit/>
          </a:bodyPr>
          <a:lstStyle/>
          <a:p>
            <a:r>
              <a:rPr lang="lv-LV" sz="2800" b="1" dirty="0"/>
              <a:t>1.</a:t>
            </a:r>
          </a:p>
        </p:txBody>
      </p:sp>
      <p:sp>
        <p:nvSpPr>
          <p:cNvPr id="25" name="TextBox 24">
            <a:extLst>
              <a:ext uri="{FF2B5EF4-FFF2-40B4-BE49-F238E27FC236}">
                <a16:creationId xmlns:a16="http://schemas.microsoft.com/office/drawing/2014/main" id="{28DC226B-7144-4F1D-BF66-FB659A3AE32B}"/>
              </a:ext>
            </a:extLst>
          </p:cNvPr>
          <p:cNvSpPr txBox="1"/>
          <p:nvPr/>
        </p:nvSpPr>
        <p:spPr>
          <a:xfrm>
            <a:off x="6193316" y="5535204"/>
            <a:ext cx="520463" cy="523220"/>
          </a:xfrm>
          <a:prstGeom prst="rect">
            <a:avLst/>
          </a:prstGeom>
          <a:noFill/>
        </p:spPr>
        <p:txBody>
          <a:bodyPr wrap="square">
            <a:spAutoFit/>
          </a:bodyPr>
          <a:lstStyle/>
          <a:p>
            <a:r>
              <a:rPr lang="lv-LV" sz="2800" b="1" dirty="0"/>
              <a:t>2.</a:t>
            </a:r>
          </a:p>
        </p:txBody>
      </p:sp>
    </p:spTree>
    <p:extLst>
      <p:ext uri="{BB962C8B-B14F-4D97-AF65-F5344CB8AC3E}">
        <p14:creationId xmlns:p14="http://schemas.microsoft.com/office/powerpoint/2010/main" val="4038680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2000"/>
                                        <p:tgtEl>
                                          <p:spTgt spid="13"/>
                                        </p:tgtEl>
                                      </p:cBhvr>
                                    </p:animEffect>
                                  </p:childTnLst>
                                </p:cTn>
                              </p:par>
                            </p:childTnLst>
                          </p:cTn>
                        </p:par>
                        <p:par>
                          <p:cTn id="28" fill="hold">
                            <p:stCondLst>
                              <p:cond delay="7000"/>
                            </p:stCondLst>
                            <p:childTnLst>
                              <p:par>
                                <p:cTn id="29" presetID="10" presetClass="entr" presetSubtype="0"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par>
                          <p:cTn id="35" fill="hold">
                            <p:stCondLst>
                              <p:cond delay="7500"/>
                            </p:stCondLst>
                            <p:childTnLst>
                              <p:par>
                                <p:cTn id="36" presetID="10"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2000"/>
                                        <p:tgtEl>
                                          <p:spTgt spid="9"/>
                                        </p:tgtEl>
                                      </p:cBhvr>
                                    </p:animEffect>
                                  </p:childTnLst>
                                </p:cTn>
                              </p:par>
                            </p:childTnLst>
                          </p:cTn>
                        </p:par>
                        <p:par>
                          <p:cTn id="39" fill="hold">
                            <p:stCondLst>
                              <p:cond delay="9500"/>
                            </p:stCondLst>
                            <p:childTnLst>
                              <p:par>
                                <p:cTn id="40" presetID="10" presetClass="entr" presetSubtype="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2000"/>
                                        <p:tgtEl>
                                          <p:spTgt spid="14"/>
                                        </p:tgtEl>
                                      </p:cBhvr>
                                    </p:animEffect>
                                  </p:childTnLst>
                                </p:cTn>
                              </p:par>
                            </p:childTnLst>
                          </p:cTn>
                        </p:par>
                        <p:par>
                          <p:cTn id="43" fill="hold">
                            <p:stCondLst>
                              <p:cond delay="11500"/>
                            </p:stCondLst>
                            <p:childTnLst>
                              <p:par>
                                <p:cTn id="44" presetID="10"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animBg="1"/>
      <p:bldP spid="12" grpId="0" animBg="1"/>
      <p:bldP spid="13" grpId="0" animBg="1"/>
      <p:bldP spid="14" grpId="0" animBg="1"/>
      <p:bldP spid="15" grpId="0" animBg="1"/>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Slide Number Placeholder 3"/>
          <p:cNvSpPr>
            <a:spLocks noGrp="1"/>
          </p:cNvSpPr>
          <p:nvPr>
            <p:ph type="sldNum" sz="quarter" idx="12"/>
          </p:nvPr>
        </p:nvSpPr>
        <p:spPr>
          <a:noFill/>
        </p:spPr>
        <p:txBody>
          <a:bodyPr/>
          <a:lstStyle/>
          <a:p>
            <a:fld id="{4A884830-771A-45FF-82CE-3697B98331E5}" type="slidenum">
              <a:rPr lang="lv-LV" smtClean="0"/>
              <a:pPr/>
              <a:t>17</a:t>
            </a:fld>
            <a:endParaRPr lang="lv-LV"/>
          </a:p>
        </p:txBody>
      </p:sp>
      <p:sp>
        <p:nvSpPr>
          <p:cNvPr id="5" name="Rectangle 2">
            <a:extLst>
              <a:ext uri="{FF2B5EF4-FFF2-40B4-BE49-F238E27FC236}">
                <a16:creationId xmlns:a16="http://schemas.microsoft.com/office/drawing/2014/main" id="{88D86566-754B-465C-AC9E-2060921FEE93}"/>
              </a:ext>
            </a:extLst>
          </p:cNvPr>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5400" b="1" kern="0" dirty="0">
                <a:solidFill>
                  <a:schemeClr val="tx1"/>
                </a:solidFill>
              </a:rPr>
              <a:t>Dievs maina sirdis</a:t>
            </a:r>
          </a:p>
        </p:txBody>
      </p:sp>
      <p:sp>
        <p:nvSpPr>
          <p:cNvPr id="12" name="Rounded Rectangle 16">
            <a:extLst>
              <a:ext uri="{FF2B5EF4-FFF2-40B4-BE49-F238E27FC236}">
                <a16:creationId xmlns:a16="http://schemas.microsoft.com/office/drawing/2014/main" id="{209EEC2F-0C68-49DE-8066-B69110862146}"/>
              </a:ext>
            </a:extLst>
          </p:cNvPr>
          <p:cNvSpPr/>
          <p:nvPr/>
        </p:nvSpPr>
        <p:spPr>
          <a:xfrm>
            <a:off x="882422" y="850900"/>
            <a:ext cx="2888524" cy="94803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Ikvienam būtu jānomirst sevī</a:t>
            </a:r>
            <a:endParaRPr lang="en-US" sz="2800" dirty="0"/>
          </a:p>
        </p:txBody>
      </p:sp>
      <p:pic>
        <p:nvPicPr>
          <p:cNvPr id="18" name="Attēls 17">
            <a:extLst>
              <a:ext uri="{FF2B5EF4-FFF2-40B4-BE49-F238E27FC236}">
                <a16:creationId xmlns:a16="http://schemas.microsoft.com/office/drawing/2014/main" id="{92F7545B-3730-4B5C-8090-330EBD49CE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5349" y="4340421"/>
            <a:ext cx="3121027" cy="3121027"/>
          </a:xfrm>
          <a:prstGeom prst="rect">
            <a:avLst/>
          </a:prstGeom>
        </p:spPr>
      </p:pic>
      <p:pic>
        <p:nvPicPr>
          <p:cNvPr id="20" name="Attēls 19">
            <a:extLst>
              <a:ext uri="{FF2B5EF4-FFF2-40B4-BE49-F238E27FC236}">
                <a16:creationId xmlns:a16="http://schemas.microsoft.com/office/drawing/2014/main" id="{87FEF358-6D56-4497-A8F7-256715C7CA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680" y="4718390"/>
            <a:ext cx="2249399" cy="2249399"/>
          </a:xfrm>
          <a:prstGeom prst="rect">
            <a:avLst/>
          </a:prstGeom>
        </p:spPr>
      </p:pic>
      <p:sp>
        <p:nvSpPr>
          <p:cNvPr id="24" name="TextBox 23">
            <a:extLst>
              <a:ext uri="{FF2B5EF4-FFF2-40B4-BE49-F238E27FC236}">
                <a16:creationId xmlns:a16="http://schemas.microsoft.com/office/drawing/2014/main" id="{FC7C6AB7-CB32-401F-814F-FBA14C9A9AA7}"/>
              </a:ext>
            </a:extLst>
          </p:cNvPr>
          <p:cNvSpPr txBox="1"/>
          <p:nvPr/>
        </p:nvSpPr>
        <p:spPr>
          <a:xfrm>
            <a:off x="2611377" y="5466777"/>
            <a:ext cx="520463" cy="523220"/>
          </a:xfrm>
          <a:prstGeom prst="rect">
            <a:avLst/>
          </a:prstGeom>
          <a:noFill/>
        </p:spPr>
        <p:txBody>
          <a:bodyPr wrap="square">
            <a:spAutoFit/>
          </a:bodyPr>
          <a:lstStyle/>
          <a:p>
            <a:r>
              <a:rPr lang="lv-LV" sz="2800" b="1" dirty="0"/>
              <a:t>1.</a:t>
            </a:r>
          </a:p>
        </p:txBody>
      </p:sp>
      <p:sp>
        <p:nvSpPr>
          <p:cNvPr id="25" name="TextBox 24">
            <a:extLst>
              <a:ext uri="{FF2B5EF4-FFF2-40B4-BE49-F238E27FC236}">
                <a16:creationId xmlns:a16="http://schemas.microsoft.com/office/drawing/2014/main" id="{28DC226B-7144-4F1D-BF66-FB659A3AE32B}"/>
              </a:ext>
            </a:extLst>
          </p:cNvPr>
          <p:cNvSpPr txBox="1"/>
          <p:nvPr/>
        </p:nvSpPr>
        <p:spPr>
          <a:xfrm>
            <a:off x="6193316" y="5535204"/>
            <a:ext cx="520463" cy="523220"/>
          </a:xfrm>
          <a:prstGeom prst="rect">
            <a:avLst/>
          </a:prstGeom>
          <a:noFill/>
        </p:spPr>
        <p:txBody>
          <a:bodyPr wrap="square">
            <a:spAutoFit/>
          </a:bodyPr>
          <a:lstStyle/>
          <a:p>
            <a:r>
              <a:rPr lang="lv-LV" sz="2800" b="1" dirty="0"/>
              <a:t>2.</a:t>
            </a:r>
          </a:p>
        </p:txBody>
      </p:sp>
      <p:sp>
        <p:nvSpPr>
          <p:cNvPr id="16" name="Rounded Rectangle 16">
            <a:extLst>
              <a:ext uri="{FF2B5EF4-FFF2-40B4-BE49-F238E27FC236}">
                <a16:creationId xmlns:a16="http://schemas.microsoft.com/office/drawing/2014/main" id="{D4CEF495-F423-43E0-B4F6-343CAFA0F4C8}"/>
              </a:ext>
            </a:extLst>
          </p:cNvPr>
          <p:cNvSpPr/>
          <p:nvPr/>
        </p:nvSpPr>
        <p:spPr>
          <a:xfrm>
            <a:off x="405795" y="1988840"/>
            <a:ext cx="3841779" cy="264416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Un jāapdomā: vai uz debesīm var cerēt cilvēks, kas vairās no svētdienas dāvātās </a:t>
            </a:r>
            <a:r>
              <a:rPr lang="lv-LV" sz="2800" dirty="0" err="1"/>
              <a:t>debessprieka</a:t>
            </a:r>
            <a:r>
              <a:rPr lang="lv-LV" sz="2800" dirty="0"/>
              <a:t> atblāzmas?</a:t>
            </a:r>
            <a:endParaRPr lang="en-US" sz="2800" dirty="0"/>
          </a:p>
        </p:txBody>
      </p:sp>
      <p:sp>
        <p:nvSpPr>
          <p:cNvPr id="17" name="Rounded Rectangle 16">
            <a:extLst>
              <a:ext uri="{FF2B5EF4-FFF2-40B4-BE49-F238E27FC236}">
                <a16:creationId xmlns:a16="http://schemas.microsoft.com/office/drawing/2014/main" id="{57E99FD7-9AD6-4588-A428-1BCF00EAD8A5}"/>
              </a:ext>
            </a:extLst>
          </p:cNvPr>
          <p:cNvSpPr/>
          <p:nvPr/>
        </p:nvSpPr>
        <p:spPr>
          <a:xfrm>
            <a:off x="5088433" y="865292"/>
            <a:ext cx="3609480" cy="94803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Aicinot ticībā, Dievs paveic brīnumu</a:t>
            </a:r>
            <a:endParaRPr lang="en-US" sz="2800" dirty="0"/>
          </a:p>
        </p:txBody>
      </p:sp>
      <p:sp>
        <p:nvSpPr>
          <p:cNvPr id="19" name="Rounded Rectangle 16">
            <a:extLst>
              <a:ext uri="{FF2B5EF4-FFF2-40B4-BE49-F238E27FC236}">
                <a16:creationId xmlns:a16="http://schemas.microsoft.com/office/drawing/2014/main" id="{BFD84058-7A01-4F2D-8B21-E550989AC0DA}"/>
              </a:ext>
            </a:extLst>
          </p:cNvPr>
          <p:cNvSpPr/>
          <p:nvPr/>
        </p:nvSpPr>
        <p:spPr>
          <a:xfrm>
            <a:off x="4972283" y="1938641"/>
            <a:ext cx="3841779" cy="127433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Dievs pārvērš cilvēka tieksmi, vēlmes un izpratni tā,</a:t>
            </a:r>
            <a:endParaRPr lang="en-US" sz="2800" dirty="0"/>
          </a:p>
        </p:txBody>
      </p:sp>
      <p:sp>
        <p:nvSpPr>
          <p:cNvPr id="21" name="Rounded Rectangle 16">
            <a:extLst>
              <a:ext uri="{FF2B5EF4-FFF2-40B4-BE49-F238E27FC236}">
                <a16:creationId xmlns:a16="http://schemas.microsoft.com/office/drawing/2014/main" id="{4B9136A4-1DBB-47D9-B502-8E72E725FB42}"/>
              </a:ext>
            </a:extLst>
          </p:cNvPr>
          <p:cNvSpPr/>
          <p:nvPr/>
        </p:nvSpPr>
        <p:spPr>
          <a:xfrm>
            <a:off x="4972282" y="3429000"/>
            <a:ext cx="3841779" cy="127433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Ka cilvēks visvairāk vēlas to, ko agrāk uzskatīja par mokām</a:t>
            </a:r>
            <a:endParaRPr lang="en-US" sz="2800" dirty="0"/>
          </a:p>
        </p:txBody>
      </p:sp>
    </p:spTree>
    <p:extLst>
      <p:ext uri="{BB962C8B-B14F-4D97-AF65-F5344CB8AC3E}">
        <p14:creationId xmlns:p14="http://schemas.microsoft.com/office/powerpoint/2010/main" val="1815546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20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par>
                          <p:cTn id="27" fill="hold">
                            <p:stCondLst>
                              <p:cond delay="5000"/>
                            </p:stCondLst>
                            <p:childTnLst>
                              <p:par>
                                <p:cTn id="28" presetID="10" presetClass="entr" presetSubtype="0"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5500"/>
                            </p:stCondLst>
                            <p:childTnLst>
                              <p:par>
                                <p:cTn id="32" presetID="10"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2000"/>
                                        <p:tgtEl>
                                          <p:spTgt spid="17"/>
                                        </p:tgtEl>
                                      </p:cBhvr>
                                    </p:animEffect>
                                  </p:childTnLst>
                                </p:cTn>
                              </p:par>
                            </p:childTnLst>
                          </p:cTn>
                        </p:par>
                        <p:par>
                          <p:cTn id="35" fill="hold">
                            <p:stCondLst>
                              <p:cond delay="7500"/>
                            </p:stCondLst>
                            <p:childTnLst>
                              <p:par>
                                <p:cTn id="36" presetID="10"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2000"/>
                                        <p:tgtEl>
                                          <p:spTgt spid="19"/>
                                        </p:tgtEl>
                                      </p:cBhvr>
                                    </p:animEffect>
                                  </p:childTnLst>
                                </p:cTn>
                              </p:par>
                            </p:childTnLst>
                          </p:cTn>
                        </p:par>
                        <p:par>
                          <p:cTn id="39" fill="hold">
                            <p:stCondLst>
                              <p:cond delay="9500"/>
                            </p:stCondLst>
                            <p:childTnLst>
                              <p:par>
                                <p:cTn id="40" presetID="10"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animBg="1"/>
      <p:bldP spid="24" grpId="0"/>
      <p:bldP spid="25" grpId="0"/>
      <p:bldP spid="16" grpId="0" animBg="1"/>
      <p:bldP spid="17" grpId="0" animBg="1"/>
      <p:bldP spid="19" grpId="0" animBg="1"/>
      <p:bldP spid="2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Slide Number Placeholder 3"/>
          <p:cNvSpPr>
            <a:spLocks noGrp="1"/>
          </p:cNvSpPr>
          <p:nvPr>
            <p:ph type="sldNum" sz="quarter" idx="12"/>
          </p:nvPr>
        </p:nvSpPr>
        <p:spPr>
          <a:noFill/>
        </p:spPr>
        <p:txBody>
          <a:bodyPr/>
          <a:lstStyle/>
          <a:p>
            <a:fld id="{4A884830-771A-45FF-82CE-3697B98331E5}" type="slidenum">
              <a:rPr lang="lv-LV" smtClean="0"/>
              <a:pPr/>
              <a:t>18</a:t>
            </a:fld>
            <a:endParaRPr lang="lv-LV"/>
          </a:p>
        </p:txBody>
      </p:sp>
      <p:sp>
        <p:nvSpPr>
          <p:cNvPr id="5" name="Rectangle 2">
            <a:extLst>
              <a:ext uri="{FF2B5EF4-FFF2-40B4-BE49-F238E27FC236}">
                <a16:creationId xmlns:a16="http://schemas.microsoft.com/office/drawing/2014/main" id="{88D86566-754B-465C-AC9E-2060921FEE93}"/>
              </a:ext>
            </a:extLst>
          </p:cNvPr>
          <p:cNvSpPr txBox="1">
            <a:spLocks noChangeArrowheads="1"/>
          </p:cNvSpPr>
          <p:nvPr/>
        </p:nvSpPr>
        <p:spPr bwMode="auto">
          <a:xfrm>
            <a:off x="0" y="0"/>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5400" b="1" kern="0" dirty="0">
                <a:solidFill>
                  <a:schemeClr val="tx1"/>
                </a:solidFill>
              </a:rPr>
              <a:t>Dieva skats uz svētdienu</a:t>
            </a:r>
          </a:p>
        </p:txBody>
      </p:sp>
      <p:sp>
        <p:nvSpPr>
          <p:cNvPr id="12" name="Rounded Rectangle 16">
            <a:extLst>
              <a:ext uri="{FF2B5EF4-FFF2-40B4-BE49-F238E27FC236}">
                <a16:creationId xmlns:a16="http://schemas.microsoft.com/office/drawing/2014/main" id="{209EEC2F-0C68-49DE-8066-B69110862146}"/>
              </a:ext>
            </a:extLst>
          </p:cNvPr>
          <p:cNvSpPr/>
          <p:nvPr/>
        </p:nvSpPr>
        <p:spPr>
          <a:xfrm>
            <a:off x="179512" y="850899"/>
            <a:ext cx="4392488" cy="127433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Daudzus cilvēkus uzskata par labiem, pat ja tie nicina Dieva vārdus</a:t>
            </a:r>
            <a:endParaRPr lang="en-US" sz="2800" dirty="0"/>
          </a:p>
        </p:txBody>
      </p:sp>
      <p:pic>
        <p:nvPicPr>
          <p:cNvPr id="18" name="Attēls 17">
            <a:extLst>
              <a:ext uri="{FF2B5EF4-FFF2-40B4-BE49-F238E27FC236}">
                <a16:creationId xmlns:a16="http://schemas.microsoft.com/office/drawing/2014/main" id="{92F7545B-3730-4B5C-8090-330EBD49CE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53265" y="4282575"/>
            <a:ext cx="3121027" cy="3121027"/>
          </a:xfrm>
          <a:prstGeom prst="rect">
            <a:avLst/>
          </a:prstGeom>
        </p:spPr>
      </p:pic>
      <p:pic>
        <p:nvPicPr>
          <p:cNvPr id="20" name="Attēls 19">
            <a:extLst>
              <a:ext uri="{FF2B5EF4-FFF2-40B4-BE49-F238E27FC236}">
                <a16:creationId xmlns:a16="http://schemas.microsoft.com/office/drawing/2014/main" id="{87FEF358-6D56-4497-A8F7-256715C7CA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4718390"/>
            <a:ext cx="2249399" cy="2249399"/>
          </a:xfrm>
          <a:prstGeom prst="rect">
            <a:avLst/>
          </a:prstGeom>
        </p:spPr>
      </p:pic>
      <p:sp>
        <p:nvSpPr>
          <p:cNvPr id="24" name="TextBox 23">
            <a:extLst>
              <a:ext uri="{FF2B5EF4-FFF2-40B4-BE49-F238E27FC236}">
                <a16:creationId xmlns:a16="http://schemas.microsoft.com/office/drawing/2014/main" id="{FC7C6AB7-CB32-401F-814F-FBA14C9A9AA7}"/>
              </a:ext>
            </a:extLst>
          </p:cNvPr>
          <p:cNvSpPr txBox="1"/>
          <p:nvPr/>
        </p:nvSpPr>
        <p:spPr>
          <a:xfrm>
            <a:off x="2107321" y="5466777"/>
            <a:ext cx="520463" cy="523220"/>
          </a:xfrm>
          <a:prstGeom prst="rect">
            <a:avLst/>
          </a:prstGeom>
          <a:noFill/>
        </p:spPr>
        <p:txBody>
          <a:bodyPr wrap="square">
            <a:spAutoFit/>
          </a:bodyPr>
          <a:lstStyle/>
          <a:p>
            <a:r>
              <a:rPr lang="lv-LV" sz="2800" b="1" dirty="0"/>
              <a:t>1.</a:t>
            </a:r>
          </a:p>
        </p:txBody>
      </p:sp>
      <p:sp>
        <p:nvSpPr>
          <p:cNvPr id="25" name="TextBox 24">
            <a:extLst>
              <a:ext uri="{FF2B5EF4-FFF2-40B4-BE49-F238E27FC236}">
                <a16:creationId xmlns:a16="http://schemas.microsoft.com/office/drawing/2014/main" id="{28DC226B-7144-4F1D-BF66-FB659A3AE32B}"/>
              </a:ext>
            </a:extLst>
          </p:cNvPr>
          <p:cNvSpPr txBox="1"/>
          <p:nvPr/>
        </p:nvSpPr>
        <p:spPr>
          <a:xfrm>
            <a:off x="6465593" y="5448816"/>
            <a:ext cx="520463" cy="523220"/>
          </a:xfrm>
          <a:prstGeom prst="rect">
            <a:avLst/>
          </a:prstGeom>
          <a:noFill/>
        </p:spPr>
        <p:txBody>
          <a:bodyPr wrap="square">
            <a:spAutoFit/>
          </a:bodyPr>
          <a:lstStyle/>
          <a:p>
            <a:r>
              <a:rPr lang="lv-LV" sz="2800" b="1" dirty="0"/>
              <a:t>2.</a:t>
            </a:r>
          </a:p>
        </p:txBody>
      </p:sp>
      <p:sp>
        <p:nvSpPr>
          <p:cNvPr id="16" name="Rounded Rectangle 16">
            <a:extLst>
              <a:ext uri="{FF2B5EF4-FFF2-40B4-BE49-F238E27FC236}">
                <a16:creationId xmlns:a16="http://schemas.microsoft.com/office/drawing/2014/main" id="{D4CEF495-F423-43E0-B4F6-343CAFA0F4C8}"/>
              </a:ext>
            </a:extLst>
          </p:cNvPr>
          <p:cNvSpPr/>
          <p:nvPr/>
        </p:nvSpPr>
        <p:spPr>
          <a:xfrm>
            <a:off x="329939" y="2276873"/>
            <a:ext cx="3978713"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err="1"/>
              <a:t>Jaunpiedzimšana</a:t>
            </a:r>
            <a:r>
              <a:rPr lang="lv-LV" sz="2800" dirty="0"/>
              <a:t> ir nepieciešama katram, kas vēlas nonākt debesu valstībā</a:t>
            </a:r>
            <a:endParaRPr lang="en-US" sz="2800" dirty="0"/>
          </a:p>
        </p:txBody>
      </p:sp>
      <p:sp>
        <p:nvSpPr>
          <p:cNvPr id="17" name="Rounded Rectangle 16">
            <a:extLst>
              <a:ext uri="{FF2B5EF4-FFF2-40B4-BE49-F238E27FC236}">
                <a16:creationId xmlns:a16="http://schemas.microsoft.com/office/drawing/2014/main" id="{57E99FD7-9AD6-4588-A428-1BCF00EAD8A5}"/>
              </a:ext>
            </a:extLst>
          </p:cNvPr>
          <p:cNvSpPr/>
          <p:nvPr/>
        </p:nvSpPr>
        <p:spPr>
          <a:xfrm>
            <a:off x="4835348" y="865292"/>
            <a:ext cx="4129139" cy="220366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Zagļi, netikļi, alkoholiķi, ko sabiedrība uzlūko ar nepatiku un riebumu, var atgriezties un nožēlot grēkus.</a:t>
            </a:r>
            <a:endParaRPr lang="en-US" sz="2800" dirty="0"/>
          </a:p>
        </p:txBody>
      </p:sp>
      <p:sp>
        <p:nvSpPr>
          <p:cNvPr id="21" name="Rounded Rectangle 16">
            <a:extLst>
              <a:ext uri="{FF2B5EF4-FFF2-40B4-BE49-F238E27FC236}">
                <a16:creationId xmlns:a16="http://schemas.microsoft.com/office/drawing/2014/main" id="{4B9136A4-1DBB-47D9-B502-8E72E725FB42}"/>
              </a:ext>
            </a:extLst>
          </p:cNvPr>
          <p:cNvSpPr/>
          <p:nvPr/>
        </p:nvSpPr>
        <p:spPr>
          <a:xfrm>
            <a:off x="4835349" y="3212976"/>
            <a:ext cx="4129139" cy="168540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Turpretī cilvēks, kas nicina Dieva vārdus, ies pazušanā, kaut arī būtu cienījams cilvēks.</a:t>
            </a:r>
            <a:endParaRPr lang="en-US" sz="2800" dirty="0"/>
          </a:p>
        </p:txBody>
      </p:sp>
    </p:spTree>
    <p:extLst>
      <p:ext uri="{BB962C8B-B14F-4D97-AF65-F5344CB8AC3E}">
        <p14:creationId xmlns:p14="http://schemas.microsoft.com/office/powerpoint/2010/main" val="1383793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20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par>
                          <p:cTn id="27" fill="hold">
                            <p:stCondLst>
                              <p:cond delay="5000"/>
                            </p:stCondLst>
                            <p:childTnLst>
                              <p:par>
                                <p:cTn id="28" presetID="10" presetClass="entr" presetSubtype="0"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5500"/>
                            </p:stCondLst>
                            <p:childTnLst>
                              <p:par>
                                <p:cTn id="32" presetID="10"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2000"/>
                                        <p:tgtEl>
                                          <p:spTgt spid="17"/>
                                        </p:tgtEl>
                                      </p:cBhvr>
                                    </p:animEffect>
                                  </p:childTnLst>
                                </p:cTn>
                              </p:par>
                            </p:childTnLst>
                          </p:cTn>
                        </p:par>
                        <p:par>
                          <p:cTn id="35" fill="hold">
                            <p:stCondLst>
                              <p:cond delay="7500"/>
                            </p:stCondLst>
                            <p:childTnLst>
                              <p:par>
                                <p:cTn id="36" presetID="10" presetClass="entr" presetSubtype="0"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animBg="1"/>
      <p:bldP spid="24" grpId="0"/>
      <p:bldP spid="25" grpId="0"/>
      <p:bldP spid="16" grpId="0" animBg="1"/>
      <p:bldP spid="17"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7" name="Picture 3"/>
          <p:cNvPicPr>
            <a:picLocks noChangeAspect="1" noChangeArrowheads="1"/>
          </p:cNvPicPr>
          <p:nvPr/>
        </p:nvPicPr>
        <p:blipFill>
          <a:blip r:embed="rId3" cstate="print"/>
          <a:srcRect r="21319"/>
          <a:stretch>
            <a:fillRect/>
          </a:stretch>
        </p:blipFill>
        <p:spPr bwMode="auto">
          <a:xfrm>
            <a:off x="-26636" y="620689"/>
            <a:ext cx="9170636" cy="6237312"/>
          </a:xfrm>
          <a:prstGeom prst="rect">
            <a:avLst/>
          </a:prstGeom>
          <a:noFill/>
          <a:ln w="9525">
            <a:noFill/>
            <a:miter lim="800000"/>
            <a:headEnd/>
            <a:tailEnd/>
          </a:ln>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19</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a:solidFill>
                  <a:schemeClr val="tx1"/>
                </a:solidFill>
              </a:rPr>
              <a:t>3. bauslis brīdina</a:t>
            </a:r>
            <a:endParaRPr lang="en-US" sz="4800" b="1" dirty="0">
              <a:solidFill>
                <a:schemeClr val="tx1"/>
              </a:solidFill>
            </a:endParaRPr>
          </a:p>
        </p:txBody>
      </p:sp>
      <p:sp>
        <p:nvSpPr>
          <p:cNvPr id="16" name="Rounded Rectangle 15"/>
          <p:cNvSpPr/>
          <p:nvPr/>
        </p:nvSpPr>
        <p:spPr>
          <a:xfrm>
            <a:off x="251520" y="1909306"/>
            <a:ext cx="5184576"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Šo grēku parasti cilvēki tik ļoti neizjūt un nepārdzīvo </a:t>
            </a:r>
            <a:endParaRPr lang="en-US" sz="2800" dirty="0"/>
          </a:p>
        </p:txBody>
      </p:sp>
      <p:sp>
        <p:nvSpPr>
          <p:cNvPr id="20" name="Rounded Rectangle 19"/>
          <p:cNvSpPr/>
          <p:nvPr/>
        </p:nvSpPr>
        <p:spPr>
          <a:xfrm>
            <a:off x="251520" y="4759915"/>
            <a:ext cx="5904656" cy="126876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Dieva acīs Dieva vārda klausīšanās ir pats svarīgākais, jo no tā nāk pestīšana un mūžība</a:t>
            </a:r>
            <a:endParaRPr lang="en-US" sz="2800" dirty="0"/>
          </a:p>
        </p:txBody>
      </p:sp>
      <p:sp>
        <p:nvSpPr>
          <p:cNvPr id="14" name="Rounded Rectangle 13"/>
          <p:cNvSpPr/>
          <p:nvPr/>
        </p:nvSpPr>
        <p:spPr>
          <a:xfrm>
            <a:off x="251520" y="3291138"/>
            <a:ext cx="4752528"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Cilvēks pārāk viegli padodas savai sirds patikai, jūtām un tieksmēm</a:t>
            </a:r>
            <a:endParaRPr lang="en-US" sz="2800" dirty="0"/>
          </a:p>
        </p:txBody>
      </p:sp>
      <p:sp>
        <p:nvSpPr>
          <p:cNvPr id="17" name="Rounded Rectangle 16"/>
          <p:cNvSpPr/>
          <p:nvPr/>
        </p:nvSpPr>
        <p:spPr>
          <a:xfrm>
            <a:off x="308952" y="750582"/>
            <a:ext cx="5847224"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Ikviens lai apdomā, vai nav kļuvis nolaidīgs Dieva vārdu klausītājs</a:t>
            </a:r>
            <a:endParaRPr lang="en-US" sz="2800" dirty="0"/>
          </a:p>
        </p:txBody>
      </p:sp>
      <p:sp>
        <p:nvSpPr>
          <p:cNvPr id="19" name="Rounded Rectangle 18"/>
          <p:cNvSpPr/>
          <p:nvPr/>
        </p:nvSpPr>
        <p:spPr>
          <a:xfrm>
            <a:off x="251520" y="6201310"/>
            <a:ext cx="6984776" cy="5486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Ticība nāk no sludināšanas (Rom.10:17)</a:t>
            </a:r>
            <a:endParaRPr lang="en-US" sz="2800" dirty="0"/>
          </a:p>
        </p:txBody>
      </p:sp>
    </p:spTree>
    <p:extLst>
      <p:ext uri="{BB962C8B-B14F-4D97-AF65-F5344CB8AC3E}">
        <p14:creationId xmlns:p14="http://schemas.microsoft.com/office/powerpoint/2010/main" val="23319323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987"/>
                                        </p:tgtEl>
                                        <p:attrNameLst>
                                          <p:attrName>style.visibility</p:attrName>
                                        </p:attrNameLst>
                                      </p:cBhvr>
                                      <p:to>
                                        <p:strVal val="visible"/>
                                      </p:to>
                                    </p:set>
                                    <p:animEffect transition="in" filter="fade">
                                      <p:cBhvr>
                                        <p:cTn id="12" dur="2000"/>
                                        <p:tgtEl>
                                          <p:spTgt spid="4198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2000"/>
                                        <p:tgtEl>
                                          <p:spTgt spid="17"/>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2000"/>
                                        <p:tgtEl>
                                          <p:spTgt spid="1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2000"/>
                                        <p:tgtEl>
                                          <p:spTgt spid="14"/>
                                        </p:tgtEl>
                                      </p:cBhvr>
                                    </p:animEffect>
                                  </p:childTnLst>
                                </p:cTn>
                              </p:par>
                            </p:childTnLst>
                          </p:cTn>
                        </p:par>
                        <p:par>
                          <p:cTn id="25" fill="hold">
                            <p:stCondLst>
                              <p:cond delay="8500"/>
                            </p:stCondLst>
                            <p:childTnLst>
                              <p:par>
                                <p:cTn id="26" presetID="10" presetClass="entr" presetSubtype="0"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2000"/>
                                        <p:tgtEl>
                                          <p:spTgt spid="20"/>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6" grpId="0" animBg="1"/>
      <p:bldP spid="14" grpId="0" animBg="1"/>
      <p:bldP spid="17"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Love the Lord with All Your Heart&quot; Verse Meaning Explained"/>
          <p:cNvPicPr>
            <a:picLocks noChangeAspect="1" noChangeArrowheads="1"/>
          </p:cNvPicPr>
          <p:nvPr/>
        </p:nvPicPr>
        <p:blipFill>
          <a:blip r:embed="rId2" cstate="print"/>
          <a:srcRect/>
          <a:stretch>
            <a:fillRect/>
          </a:stretch>
        </p:blipFill>
        <p:spPr bwMode="auto">
          <a:xfrm>
            <a:off x="0" y="1772816"/>
            <a:ext cx="9144000" cy="5085184"/>
          </a:xfrm>
          <a:prstGeom prst="rect">
            <a:avLst/>
          </a:prstGeom>
          <a:noFill/>
        </p:spPr>
      </p:pic>
      <p:sp>
        <p:nvSpPr>
          <p:cNvPr id="2" name="Slide Number Placeholder 1"/>
          <p:cNvSpPr>
            <a:spLocks noGrp="1"/>
          </p:cNvSpPr>
          <p:nvPr>
            <p:ph type="sldNum" sz="quarter" idx="12"/>
          </p:nvPr>
        </p:nvSpPr>
        <p:spPr/>
        <p:txBody>
          <a:bodyPr/>
          <a:lstStyle/>
          <a:p>
            <a:pPr>
              <a:defRPr/>
            </a:pPr>
            <a:fld id="{AF8BDBA4-24B0-416D-9A9D-9B3433824836}" type="slidenum">
              <a:rPr lang="en-US" smtClean="0"/>
              <a:pPr>
                <a:defRPr/>
              </a:pPr>
              <a:t>2</a:t>
            </a:fld>
            <a:endParaRPr lang="en-US"/>
          </a:p>
        </p:txBody>
      </p:sp>
      <p:sp>
        <p:nvSpPr>
          <p:cNvPr id="4" name="Rectangle 3"/>
          <p:cNvSpPr/>
          <p:nvPr/>
        </p:nvSpPr>
        <p:spPr>
          <a:xfrm>
            <a:off x="0" y="44624"/>
            <a:ext cx="9144000" cy="1731243"/>
          </a:xfrm>
          <a:prstGeom prst="rect">
            <a:avLst/>
          </a:prstGeom>
        </p:spPr>
        <p:txBody>
          <a:bodyPr wrap="square">
            <a:spAutoFit/>
          </a:bodyPr>
          <a:lstStyle/>
          <a:p>
            <a:pPr algn="ctr" eaLnBrk="1" hangingPunct="1">
              <a:spcBef>
                <a:spcPts val="300"/>
              </a:spcBef>
              <a:buFont typeface="Wingdings" pitchFamily="2" charset="2"/>
              <a:buNone/>
              <a:defRPr/>
            </a:pPr>
            <a:r>
              <a:rPr lang="lv-LV" sz="3600" b="1" dirty="0"/>
              <a:t>Tev būs Dievu mīlēt no visas sirds, dvēseles un prāta </a:t>
            </a:r>
          </a:p>
          <a:p>
            <a:pPr eaLnBrk="1" hangingPunct="1">
              <a:spcBef>
                <a:spcPts val="300"/>
              </a:spcBef>
              <a:buFont typeface="Wingdings" pitchFamily="2" charset="2"/>
              <a:buNone/>
              <a:defRPr/>
            </a:pPr>
            <a:r>
              <a:rPr lang="lv-LV" sz="3200" dirty="0"/>
              <a:t>Bet kā?</a:t>
            </a:r>
          </a:p>
        </p:txBody>
      </p:sp>
      <p:sp>
        <p:nvSpPr>
          <p:cNvPr id="6" name="Oval 5"/>
          <p:cNvSpPr/>
          <p:nvPr/>
        </p:nvSpPr>
        <p:spPr>
          <a:xfrm>
            <a:off x="0" y="1844824"/>
            <a:ext cx="3672408" cy="17281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1. bauslis</a:t>
            </a:r>
          </a:p>
          <a:p>
            <a:pPr algn="ctr"/>
            <a:r>
              <a:rPr lang="lv-LV" sz="4400" b="1" dirty="0">
                <a:solidFill>
                  <a:schemeClr val="tx1"/>
                </a:solidFill>
              </a:rPr>
              <a:t>Ticība</a:t>
            </a:r>
            <a:endParaRPr lang="en-US" sz="4400" b="1" dirty="0">
              <a:solidFill>
                <a:schemeClr val="tx1"/>
              </a:solidFill>
            </a:endParaRPr>
          </a:p>
        </p:txBody>
      </p:sp>
      <p:sp>
        <p:nvSpPr>
          <p:cNvPr id="7" name="Oval 6"/>
          <p:cNvSpPr/>
          <p:nvPr/>
        </p:nvSpPr>
        <p:spPr>
          <a:xfrm>
            <a:off x="4823520" y="1844824"/>
            <a:ext cx="4320480" cy="16561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2. bauslis</a:t>
            </a:r>
          </a:p>
          <a:p>
            <a:pPr algn="ctr"/>
            <a:r>
              <a:rPr lang="lv-LV" sz="4400" b="1" dirty="0">
                <a:solidFill>
                  <a:schemeClr val="tx1"/>
                </a:solidFill>
              </a:rPr>
              <a:t>Vārdi</a:t>
            </a:r>
            <a:endParaRPr lang="en-US" sz="4400" b="1" dirty="0">
              <a:solidFill>
                <a:schemeClr val="tx1"/>
              </a:solidFill>
            </a:endParaRPr>
          </a:p>
        </p:txBody>
      </p:sp>
      <p:sp>
        <p:nvSpPr>
          <p:cNvPr id="8" name="Oval 7"/>
          <p:cNvSpPr/>
          <p:nvPr/>
        </p:nvSpPr>
        <p:spPr>
          <a:xfrm>
            <a:off x="5039544" y="4725144"/>
            <a:ext cx="4104456" cy="18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3. bauslis</a:t>
            </a:r>
          </a:p>
          <a:p>
            <a:pPr algn="ctr"/>
            <a:r>
              <a:rPr lang="lv-LV" sz="4400" b="1" dirty="0">
                <a:solidFill>
                  <a:schemeClr val="tx1"/>
                </a:solidFill>
              </a:rPr>
              <a:t>Darbi</a:t>
            </a:r>
            <a:endParaRPr lang="en-US" sz="4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7" descr="C:\Users\Ro\Downloads\Vecumnieku baznica.jpg"/>
          <p:cNvPicPr>
            <a:picLocks noChangeAspect="1" noChangeArrowheads="1"/>
          </p:cNvPicPr>
          <p:nvPr/>
        </p:nvPicPr>
        <p:blipFill>
          <a:blip r:embed="rId3" cstate="print"/>
          <a:srcRect l="4739" t="4985" r="3854" b="4010"/>
          <a:stretch>
            <a:fillRect/>
          </a:stretch>
        </p:blipFill>
        <p:spPr bwMode="auto">
          <a:xfrm>
            <a:off x="0" y="836712"/>
            <a:ext cx="9238286" cy="6021288"/>
          </a:xfrm>
          <a:prstGeom prst="rect">
            <a:avLst/>
          </a:prstGeom>
          <a:ln>
            <a:noFill/>
          </a:ln>
          <a:effectLst>
            <a:softEdge rad="112500"/>
          </a:effectLst>
        </p:spPr>
      </p:pic>
      <p:sp>
        <p:nvSpPr>
          <p:cNvPr id="31747"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a:fld id="{D09B956E-A9F5-4C63-9FFA-775749F1A95C}" type="slidenum">
              <a:rPr lang="en-US" sz="1200"/>
              <a:pPr algn="r"/>
              <a:t>20</a:t>
            </a:fld>
            <a:endParaRPr lang="en-US" sz="1200"/>
          </a:p>
        </p:txBody>
      </p:sp>
      <p:sp>
        <p:nvSpPr>
          <p:cNvPr id="54274" name="Rectangle 2"/>
          <p:cNvSpPr>
            <a:spLocks noGrp="1" noChangeArrowheads="1"/>
          </p:cNvSpPr>
          <p:nvPr>
            <p:ph type="title" idx="4294967295"/>
          </p:nvPr>
        </p:nvSpPr>
        <p:spPr>
          <a:xfrm>
            <a:off x="0" y="0"/>
            <a:ext cx="9144000" cy="642937"/>
          </a:xfrm>
        </p:spPr>
        <p:txBody>
          <a:bodyPr/>
          <a:lstStyle/>
          <a:p>
            <a:pPr marL="762000" indent="-762000" eaLnBrk="1" hangingPunct="1"/>
            <a:r>
              <a:rPr lang="lv-LV" sz="4800" b="1" dirty="0"/>
              <a:t>Kāpēc nākt regulāri?</a:t>
            </a:r>
            <a:endParaRPr lang="en-US" sz="4800" b="1" dirty="0"/>
          </a:p>
        </p:txBody>
      </p:sp>
      <p:sp>
        <p:nvSpPr>
          <p:cNvPr id="5" name="Oval 4"/>
          <p:cNvSpPr/>
          <p:nvPr/>
        </p:nvSpPr>
        <p:spPr>
          <a:xfrm>
            <a:off x="611560" y="915008"/>
            <a:ext cx="2736304" cy="1224136"/>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lv-LV" sz="3600" dirty="0">
                <a:solidFill>
                  <a:schemeClr val="tx1"/>
                </a:solidFill>
              </a:rPr>
              <a:t>1. Dieva bauslis</a:t>
            </a:r>
            <a:endParaRPr lang="en-US" sz="3600" dirty="0">
              <a:solidFill>
                <a:schemeClr val="tx1"/>
              </a:solidFill>
            </a:endParaRPr>
          </a:p>
        </p:txBody>
      </p:sp>
      <p:sp>
        <p:nvSpPr>
          <p:cNvPr id="6" name="Oval 5"/>
          <p:cNvSpPr/>
          <p:nvPr/>
        </p:nvSpPr>
        <p:spPr>
          <a:xfrm>
            <a:off x="5148064" y="836712"/>
            <a:ext cx="4572000" cy="1224136"/>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lv-LV" sz="3600" dirty="0">
                <a:solidFill>
                  <a:schemeClr val="tx1"/>
                </a:solidFill>
              </a:rPr>
              <a:t>4. Pieaugšana Dieva gudrībā</a:t>
            </a:r>
            <a:endParaRPr lang="en-US" sz="3600" dirty="0">
              <a:solidFill>
                <a:schemeClr val="tx1"/>
              </a:solidFill>
            </a:endParaRPr>
          </a:p>
        </p:txBody>
      </p:sp>
      <p:sp>
        <p:nvSpPr>
          <p:cNvPr id="7" name="Oval 6"/>
          <p:cNvSpPr/>
          <p:nvPr/>
        </p:nvSpPr>
        <p:spPr>
          <a:xfrm>
            <a:off x="395536" y="2257173"/>
            <a:ext cx="3297712" cy="1216877"/>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lv-LV" sz="3600" dirty="0">
                <a:solidFill>
                  <a:schemeClr val="tx1"/>
                </a:solidFill>
              </a:rPr>
              <a:t>2. </a:t>
            </a:r>
            <a:r>
              <a:rPr lang="lv-LV" sz="3600">
                <a:solidFill>
                  <a:schemeClr val="tx1"/>
                </a:solidFill>
              </a:rPr>
              <a:t>Grēku piedošana</a:t>
            </a:r>
            <a:endParaRPr lang="en-US" sz="3600" dirty="0">
              <a:solidFill>
                <a:schemeClr val="tx1"/>
              </a:solidFill>
            </a:endParaRPr>
          </a:p>
        </p:txBody>
      </p:sp>
      <p:sp>
        <p:nvSpPr>
          <p:cNvPr id="8" name="Oval 7"/>
          <p:cNvSpPr/>
          <p:nvPr/>
        </p:nvSpPr>
        <p:spPr>
          <a:xfrm>
            <a:off x="5947794" y="2348879"/>
            <a:ext cx="3778896" cy="1224136"/>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lv-LV" sz="3600" dirty="0">
                <a:solidFill>
                  <a:schemeClr val="tx1"/>
                </a:solidFill>
              </a:rPr>
              <a:t>5. Garīga uzlāde</a:t>
            </a:r>
            <a:endParaRPr lang="en-US" sz="3600" dirty="0">
              <a:solidFill>
                <a:schemeClr val="tx1"/>
              </a:solidFill>
            </a:endParaRPr>
          </a:p>
        </p:txBody>
      </p:sp>
      <p:sp>
        <p:nvSpPr>
          <p:cNvPr id="9" name="Oval 8"/>
          <p:cNvSpPr/>
          <p:nvPr/>
        </p:nvSpPr>
        <p:spPr>
          <a:xfrm>
            <a:off x="6412226" y="4151737"/>
            <a:ext cx="3221596" cy="1229318"/>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lv-LV" sz="3600" dirty="0">
                <a:solidFill>
                  <a:schemeClr val="tx1"/>
                </a:solidFill>
              </a:rPr>
              <a:t>7. Garīga kopība</a:t>
            </a:r>
            <a:endParaRPr lang="en-US" sz="3600" dirty="0">
              <a:solidFill>
                <a:schemeClr val="tx1"/>
              </a:solidFill>
            </a:endParaRPr>
          </a:p>
        </p:txBody>
      </p:sp>
      <p:sp>
        <p:nvSpPr>
          <p:cNvPr id="10" name="Oval 9"/>
          <p:cNvSpPr/>
          <p:nvPr/>
        </p:nvSpPr>
        <p:spPr>
          <a:xfrm>
            <a:off x="189282" y="5400642"/>
            <a:ext cx="4094685" cy="1216878"/>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lv-LV" sz="3600" dirty="0">
                <a:solidFill>
                  <a:schemeClr val="tx1"/>
                </a:solidFill>
              </a:rPr>
              <a:t>6. Pārmaiņas ikdienā</a:t>
            </a:r>
            <a:endParaRPr lang="en-US" sz="3600" dirty="0">
              <a:solidFill>
                <a:schemeClr val="tx1"/>
              </a:solidFill>
            </a:endParaRPr>
          </a:p>
        </p:txBody>
      </p:sp>
      <p:sp>
        <p:nvSpPr>
          <p:cNvPr id="12" name="Oval 6">
            <a:extLst>
              <a:ext uri="{FF2B5EF4-FFF2-40B4-BE49-F238E27FC236}">
                <a16:creationId xmlns:a16="http://schemas.microsoft.com/office/drawing/2014/main" id="{D8FE996A-DAE6-46EE-9E6E-BA408DF41B39}"/>
              </a:ext>
            </a:extLst>
          </p:cNvPr>
          <p:cNvSpPr/>
          <p:nvPr/>
        </p:nvSpPr>
        <p:spPr>
          <a:xfrm>
            <a:off x="395536" y="3677633"/>
            <a:ext cx="2808312" cy="136815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lv-LV" sz="3600" dirty="0">
                <a:solidFill>
                  <a:schemeClr val="tx1"/>
                </a:solidFill>
              </a:rPr>
              <a:t>3. Vakar</a:t>
            </a:r>
          </a:p>
          <a:p>
            <a:pPr algn="ctr"/>
            <a:r>
              <a:rPr lang="lv-LV" sz="3600" dirty="0">
                <a:solidFill>
                  <a:schemeClr val="tx1"/>
                </a:solidFill>
              </a:rPr>
              <a:t>ēdiens</a:t>
            </a:r>
            <a:endParaRPr lang="en-US" sz="36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0"/>
                                        <p:tgtEl>
                                          <p:spTgt spid="7"/>
                                        </p:tgtEl>
                                      </p:cBhvr>
                                    </p:animEffect>
                                  </p:childTnLst>
                                </p:cTn>
                              </p:par>
                            </p:childTnLst>
                          </p:cTn>
                        </p:par>
                        <p:par>
                          <p:cTn id="20" fill="hold">
                            <p:stCondLst>
                              <p:cond delay="9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0"/>
                                        <p:tgtEl>
                                          <p:spTgt spid="12"/>
                                        </p:tgtEl>
                                      </p:cBhvr>
                                    </p:animEffect>
                                  </p:childTnLst>
                                </p:cTn>
                              </p:par>
                            </p:childTnLst>
                          </p:cTn>
                        </p:par>
                        <p:par>
                          <p:cTn id="24" fill="hold">
                            <p:stCondLst>
                              <p:cond delay="140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0"/>
                                        <p:tgtEl>
                                          <p:spTgt spid="6"/>
                                        </p:tgtEl>
                                      </p:cBhvr>
                                    </p:animEffect>
                                  </p:childTnLst>
                                </p:cTn>
                              </p:par>
                            </p:childTnLst>
                          </p:cTn>
                        </p:par>
                        <p:par>
                          <p:cTn id="28" fill="hold">
                            <p:stCondLst>
                              <p:cond delay="19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0"/>
                                        <p:tgtEl>
                                          <p:spTgt spid="8"/>
                                        </p:tgtEl>
                                      </p:cBhvr>
                                    </p:animEffect>
                                  </p:childTnLst>
                                </p:cTn>
                              </p:par>
                            </p:childTnLst>
                          </p:cTn>
                        </p:par>
                        <p:par>
                          <p:cTn id="32" fill="hold">
                            <p:stCondLst>
                              <p:cond delay="240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0"/>
                                        <p:tgtEl>
                                          <p:spTgt spid="10"/>
                                        </p:tgtEl>
                                      </p:cBhvr>
                                    </p:animEffect>
                                  </p:childTnLst>
                                </p:cTn>
                              </p:par>
                            </p:childTnLst>
                          </p:cTn>
                        </p:par>
                        <p:par>
                          <p:cTn id="36" fill="hold">
                            <p:stCondLst>
                              <p:cond delay="29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 grpId="0" animBg="1"/>
      <p:bldP spid="6" grpId="0" animBg="1"/>
      <p:bldP spid="7" grpId="0" animBg="1"/>
      <p:bldP spid="8" grpId="0" animBg="1"/>
      <p:bldP spid="9" grpId="0" animBg="1"/>
      <p:bldP spid="10"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a:t>Un Dieva miers, kas ir augstāks par visu saprašanu lai pasargā jūsu sirdis un jūsu domas. </a:t>
            </a:r>
            <a:r>
              <a:rPr lang="lv-LV" sz="5400" b="1"/>
              <a:t>Āmen</a:t>
            </a:r>
            <a:br>
              <a:rPr lang="lv-LV" sz="5400" b="1"/>
            </a:br>
            <a:endParaRPr lang="lv-LV" sz="5400" b="1"/>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21</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6"/>
          <p:cNvSpPr>
            <a:spLocks noGrp="1"/>
          </p:cNvSpPr>
          <p:nvPr>
            <p:ph type="sldNum" sz="quarter" idx="12"/>
          </p:nvPr>
        </p:nvSpPr>
        <p:spPr>
          <a:noFill/>
        </p:spPr>
        <p:txBody>
          <a:bodyPr/>
          <a:lstStyle/>
          <a:p>
            <a:fld id="{8F21CF9A-D8FF-4B1B-A44A-F2B4D0748660}" type="slidenum">
              <a:rPr lang="en-US" smtClean="0"/>
              <a:pPr/>
              <a:t>3</a:t>
            </a:fld>
            <a:endParaRPr lang="en-US"/>
          </a:p>
        </p:txBody>
      </p:sp>
      <p:sp>
        <p:nvSpPr>
          <p:cNvPr id="54274" name="Rectangle 2"/>
          <p:cNvSpPr>
            <a:spLocks noGrp="1" noChangeArrowheads="1"/>
          </p:cNvSpPr>
          <p:nvPr>
            <p:ph type="title"/>
          </p:nvPr>
        </p:nvSpPr>
        <p:spPr>
          <a:xfrm>
            <a:off x="28600" y="-27384"/>
            <a:ext cx="2317710" cy="642938"/>
          </a:xfrm>
        </p:spPr>
        <p:txBody>
          <a:bodyPr/>
          <a:lstStyle/>
          <a:p>
            <a:pPr marL="762000" indent="-762000" algn="l" eaLnBrk="1" hangingPunct="1">
              <a:defRPr/>
            </a:pPr>
            <a:r>
              <a:rPr lang="lv-LV" sz="3600" b="1" dirty="0">
                <a:solidFill>
                  <a:schemeClr val="tx1"/>
                </a:solidFill>
              </a:rPr>
              <a:t>3. bauslis</a:t>
            </a:r>
            <a:endParaRPr lang="en-US" sz="3600" b="1" dirty="0">
              <a:solidFill>
                <a:schemeClr val="tx1"/>
              </a:solidFill>
            </a:endParaRPr>
          </a:p>
        </p:txBody>
      </p:sp>
      <p:graphicFrame>
        <p:nvGraphicFramePr>
          <p:cNvPr id="6" name="Diagram 5"/>
          <p:cNvGraphicFramePr/>
          <p:nvPr>
            <p:extLst>
              <p:ext uri="{D42A27DB-BD31-4B8C-83A1-F6EECF244321}">
                <p14:modId xmlns:p14="http://schemas.microsoft.com/office/powerpoint/2010/main" val="4124181539"/>
              </p:ext>
            </p:extLst>
          </p:nvPr>
        </p:nvGraphicFramePr>
        <p:xfrm>
          <a:off x="0" y="836712"/>
          <a:ext cx="9144000" cy="19442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descr="C:\Users\Ro\Downloads\Vecumnieku baznica.jpg"/>
          <p:cNvPicPr>
            <a:picLocks noChangeAspect="1" noChangeArrowheads="1"/>
          </p:cNvPicPr>
          <p:nvPr/>
        </p:nvPicPr>
        <p:blipFill>
          <a:blip r:embed="rId8" cstate="print"/>
          <a:srcRect l="26728" t="4985" r="18768" b="4010"/>
          <a:stretch>
            <a:fillRect/>
          </a:stretch>
        </p:blipFill>
        <p:spPr bwMode="auto">
          <a:xfrm>
            <a:off x="6103371" y="3827735"/>
            <a:ext cx="2555776" cy="3007615"/>
          </a:xfrm>
          <a:prstGeom prst="rect">
            <a:avLst/>
          </a:prstGeom>
          <a:ln>
            <a:noFill/>
          </a:ln>
          <a:effectLst>
            <a:softEdge rad="112500"/>
          </a:effectLst>
        </p:spPr>
      </p:pic>
      <p:graphicFrame>
        <p:nvGraphicFramePr>
          <p:cNvPr id="9" name="Diagram 5">
            <a:extLst>
              <a:ext uri="{FF2B5EF4-FFF2-40B4-BE49-F238E27FC236}">
                <a16:creationId xmlns:a16="http://schemas.microsoft.com/office/drawing/2014/main" id="{C4A44E4A-9F7B-4E7D-9E2A-CA8462B8814B}"/>
              </a:ext>
            </a:extLst>
          </p:cNvPr>
          <p:cNvGraphicFramePr/>
          <p:nvPr>
            <p:extLst>
              <p:ext uri="{D42A27DB-BD31-4B8C-83A1-F6EECF244321}">
                <p14:modId xmlns:p14="http://schemas.microsoft.com/office/powerpoint/2010/main" val="1508901317"/>
              </p:ext>
            </p:extLst>
          </p:nvPr>
        </p:nvGraphicFramePr>
        <p:xfrm>
          <a:off x="0" y="2276872"/>
          <a:ext cx="9144000" cy="194421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10" name="Diagram 5">
            <a:extLst>
              <a:ext uri="{FF2B5EF4-FFF2-40B4-BE49-F238E27FC236}">
                <a16:creationId xmlns:a16="http://schemas.microsoft.com/office/drawing/2014/main" id="{9ABAB821-1729-44E6-9F28-BF8D709DC16F}"/>
              </a:ext>
            </a:extLst>
          </p:cNvPr>
          <p:cNvGraphicFramePr/>
          <p:nvPr>
            <p:extLst>
              <p:ext uri="{D42A27DB-BD31-4B8C-83A1-F6EECF244321}">
                <p14:modId xmlns:p14="http://schemas.microsoft.com/office/powerpoint/2010/main" val="3367868876"/>
              </p:ext>
            </p:extLst>
          </p:nvPr>
        </p:nvGraphicFramePr>
        <p:xfrm>
          <a:off x="457200" y="4510257"/>
          <a:ext cx="5545564" cy="1748085"/>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13" name="TextBox 12">
            <a:extLst>
              <a:ext uri="{FF2B5EF4-FFF2-40B4-BE49-F238E27FC236}">
                <a16:creationId xmlns:a16="http://schemas.microsoft.com/office/drawing/2014/main" id="{91FD0EAA-23A0-4C19-9A16-1BC8D6B0C0EE}"/>
              </a:ext>
            </a:extLst>
          </p:cNvPr>
          <p:cNvSpPr txBox="1"/>
          <p:nvPr/>
        </p:nvSpPr>
        <p:spPr>
          <a:xfrm>
            <a:off x="2346310" y="272842"/>
            <a:ext cx="6804248" cy="707886"/>
          </a:xfrm>
          <a:prstGeom prst="rect">
            <a:avLst/>
          </a:prstGeom>
          <a:noFill/>
        </p:spPr>
        <p:txBody>
          <a:bodyPr wrap="square">
            <a:spAutoFit/>
          </a:bodyPr>
          <a:lstStyle/>
          <a:p>
            <a:r>
              <a:rPr lang="lv-LV" sz="4000" b="1" dirty="0">
                <a:solidFill>
                  <a:srgbClr val="FF0000"/>
                </a:solidFill>
              </a:rPr>
              <a:t>Tev būs svēto dienu svētīt.</a:t>
            </a:r>
            <a:endParaRPr lang="lv-LV" sz="4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2500"/>
                            </p:stCondLst>
                            <p:childTnLst>
                              <p:par>
                                <p:cTn id="15" presetID="1"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par>
                          <p:cTn id="17" fill="hold">
                            <p:stCondLst>
                              <p:cond delay="2500"/>
                            </p:stCondLst>
                            <p:childTnLst>
                              <p:par>
                                <p:cTn id="18" presetID="1" presetClass="entr" presetSubtype="0" fill="hold" grpId="0" nodeType="afterEffect">
                                  <p:stCondLst>
                                    <p:cond delay="2000"/>
                                  </p:stCondLst>
                                  <p:childTnLst>
                                    <p:set>
                                      <p:cBhvr>
                                        <p:cTn id="19" dur="1" fill="hold">
                                          <p:stCondLst>
                                            <p:cond delay="0"/>
                                          </p:stCondLst>
                                        </p:cTn>
                                        <p:tgtEl>
                                          <p:spTgt spid="9"/>
                                        </p:tgtEl>
                                        <p:attrNameLst>
                                          <p:attrName>style.visibility</p:attrName>
                                        </p:attrNameLst>
                                      </p:cBhvr>
                                      <p:to>
                                        <p:strVal val="visible"/>
                                      </p:to>
                                    </p:set>
                                  </p:childTnLst>
                                </p:cTn>
                              </p:par>
                            </p:childTnLst>
                          </p:cTn>
                        </p:par>
                        <p:par>
                          <p:cTn id="20" fill="hold">
                            <p:stCondLst>
                              <p:cond delay="4500"/>
                            </p:stCondLst>
                            <p:childTnLst>
                              <p:par>
                                <p:cTn id="21" presetID="1" presetClass="entr" presetSubtype="0" fill="hold" grpId="0" nodeType="afterEffect">
                                  <p:stCondLst>
                                    <p:cond delay="3000"/>
                                  </p:stCondLst>
                                  <p:childTnLst>
                                    <p:set>
                                      <p:cBhvr>
                                        <p:cTn id="22" dur="1" fill="hold">
                                          <p:stCondLst>
                                            <p:cond delay="0"/>
                                          </p:stCondLst>
                                        </p:cTn>
                                        <p:tgtEl>
                                          <p:spTgt spid="10"/>
                                        </p:tgtEl>
                                        <p:attrNameLst>
                                          <p:attrName>style.visibility</p:attrName>
                                        </p:attrNameLst>
                                      </p:cBhvr>
                                      <p:to>
                                        <p:strVal val="visible"/>
                                      </p:to>
                                    </p:set>
                                  </p:childTnLst>
                                </p:cTn>
                              </p:par>
                              <p:par>
                                <p:cTn id="23" presetID="10" presetClass="entr" presetSubtype="0" fill="hold" nodeType="withEffect">
                                  <p:stCondLst>
                                    <p:cond delay="50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Graphic spid="6" grpId="0">
        <p:bldAsOne/>
      </p:bldGraphic>
      <p:bldGraphic spid="9" grpId="0">
        <p:bldAsOne/>
      </p:bldGraphic>
      <p:bldGraphic spid="10" grpId="0">
        <p:bldAsOne/>
      </p:bldGraphic>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5220072" y="763736"/>
            <a:ext cx="3717032" cy="1441128"/>
          </a:xfrm>
        </p:spPr>
        <p:txBody>
          <a:bodyPr/>
          <a:lstStyle/>
          <a:p>
            <a:pPr marL="0" indent="0" algn="ctr">
              <a:spcBef>
                <a:spcPts val="0"/>
              </a:spcBef>
              <a:buFontTx/>
              <a:buNone/>
            </a:pPr>
            <a:r>
              <a:rPr lang="lv-LV" sz="2800" i="1" dirty="0"/>
              <a:t>Pirmajā nedēļas dienā </a:t>
            </a:r>
          </a:p>
          <a:p>
            <a:pPr marL="0" indent="0" algn="ctr">
              <a:spcBef>
                <a:spcPts val="0"/>
              </a:spcBef>
              <a:buFontTx/>
              <a:buNone/>
            </a:pPr>
            <a:r>
              <a:rPr lang="lv-LV" sz="2800" i="1" dirty="0"/>
              <a:t>(Ap.d.20:7)</a:t>
            </a:r>
          </a:p>
          <a:p>
            <a:pPr marL="0" indent="0" algn="ctr">
              <a:spcBef>
                <a:spcPts val="0"/>
              </a:spcBef>
              <a:buFontTx/>
              <a:buNone/>
            </a:pPr>
            <a:r>
              <a:rPr lang="lv-LV" sz="2800" i="1" dirty="0"/>
              <a:t>(1.Kor.16:2)</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a:p>
        </p:txBody>
      </p:sp>
      <p:sp>
        <p:nvSpPr>
          <p:cNvPr id="5" name="Rectangle 2">
            <a:extLst>
              <a:ext uri="{FF2B5EF4-FFF2-40B4-BE49-F238E27FC236}">
                <a16:creationId xmlns:a16="http://schemas.microsoft.com/office/drawing/2014/main" id="{88D86566-754B-465C-AC9E-2060921FEE93}"/>
              </a:ext>
            </a:extLst>
          </p:cNvPr>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sz="5400" b="1" kern="0" dirty="0">
                <a:solidFill>
                  <a:schemeClr val="tx1"/>
                </a:solidFill>
              </a:rPr>
              <a:t>Sabats un Svētdiena</a:t>
            </a:r>
          </a:p>
        </p:txBody>
      </p:sp>
      <p:sp>
        <p:nvSpPr>
          <p:cNvPr id="8" name="Oval 9">
            <a:extLst>
              <a:ext uri="{FF2B5EF4-FFF2-40B4-BE49-F238E27FC236}">
                <a16:creationId xmlns:a16="http://schemas.microsoft.com/office/drawing/2014/main" id="{C2481F2A-1BC3-462D-B69A-8D51D429C5B6}"/>
              </a:ext>
            </a:extLst>
          </p:cNvPr>
          <p:cNvSpPr/>
          <p:nvPr/>
        </p:nvSpPr>
        <p:spPr>
          <a:xfrm>
            <a:off x="251523" y="2372809"/>
            <a:ext cx="3456382" cy="12002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rgbClr val="002060"/>
                </a:solidFill>
              </a:rPr>
              <a:t>Sabats</a:t>
            </a:r>
          </a:p>
          <a:p>
            <a:pPr algn="ctr"/>
            <a:r>
              <a:rPr lang="lv-LV" sz="3600" b="1" dirty="0">
                <a:solidFill>
                  <a:srgbClr val="002060"/>
                </a:solidFill>
              </a:rPr>
              <a:t>Sestdiena</a:t>
            </a:r>
            <a:endParaRPr lang="en-US" sz="4800" b="1" dirty="0">
              <a:solidFill>
                <a:srgbClr val="002060"/>
              </a:solidFill>
            </a:endParaRPr>
          </a:p>
        </p:txBody>
      </p:sp>
      <p:sp>
        <p:nvSpPr>
          <p:cNvPr id="9" name="Oval 12">
            <a:extLst>
              <a:ext uri="{FF2B5EF4-FFF2-40B4-BE49-F238E27FC236}">
                <a16:creationId xmlns:a16="http://schemas.microsoft.com/office/drawing/2014/main" id="{0B43D2AC-024D-49D2-B69E-D71C4B813915}"/>
              </a:ext>
            </a:extLst>
          </p:cNvPr>
          <p:cNvSpPr/>
          <p:nvPr/>
        </p:nvSpPr>
        <p:spPr>
          <a:xfrm>
            <a:off x="5426968" y="2300801"/>
            <a:ext cx="3456382" cy="120020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b="1" dirty="0">
                <a:solidFill>
                  <a:schemeClr val="tx1"/>
                </a:solidFill>
              </a:rPr>
              <a:t>Svētdiena</a:t>
            </a:r>
            <a:endParaRPr lang="en-US" sz="4800" b="1" dirty="0">
              <a:solidFill>
                <a:schemeClr val="tx1"/>
              </a:solidFill>
            </a:endParaRPr>
          </a:p>
        </p:txBody>
      </p:sp>
      <p:sp>
        <p:nvSpPr>
          <p:cNvPr id="15" name="Rectangle 3">
            <a:extLst>
              <a:ext uri="{FF2B5EF4-FFF2-40B4-BE49-F238E27FC236}">
                <a16:creationId xmlns:a16="http://schemas.microsoft.com/office/drawing/2014/main" id="{5AEDE90F-A292-4565-8271-951855E7E461}"/>
              </a:ext>
            </a:extLst>
          </p:cNvPr>
          <p:cNvSpPr txBox="1">
            <a:spLocks noChangeArrowheads="1"/>
          </p:cNvSpPr>
          <p:nvPr/>
        </p:nvSpPr>
        <p:spPr bwMode="auto">
          <a:xfrm>
            <a:off x="129730" y="763736"/>
            <a:ext cx="3717032" cy="14411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spcBef>
                <a:spcPts val="0"/>
              </a:spcBef>
              <a:buFontTx/>
              <a:buNone/>
            </a:pPr>
            <a:r>
              <a:rPr lang="lv-LV" sz="2800" i="1" dirty="0"/>
              <a:t>Piemini sabata dienu, ka tu to svētī.</a:t>
            </a:r>
          </a:p>
          <a:p>
            <a:pPr marL="0" indent="0" algn="ctr">
              <a:spcBef>
                <a:spcPts val="0"/>
              </a:spcBef>
              <a:buFontTx/>
              <a:buNone/>
            </a:pPr>
            <a:r>
              <a:rPr lang="lv-LV" sz="2800" i="1" kern="0" dirty="0"/>
              <a:t>(2.Moz.20:8)</a:t>
            </a:r>
          </a:p>
        </p:txBody>
      </p:sp>
      <p:pic>
        <p:nvPicPr>
          <p:cNvPr id="16" name="Attēls 15">
            <a:extLst>
              <a:ext uri="{FF2B5EF4-FFF2-40B4-BE49-F238E27FC236}">
                <a16:creationId xmlns:a16="http://schemas.microsoft.com/office/drawing/2014/main" id="{BFBF110E-B5EE-415D-9517-64474CFA47F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80112" y="3653760"/>
            <a:ext cx="2943198" cy="2943198"/>
          </a:xfrm>
          <a:prstGeom prst="rect">
            <a:avLst/>
          </a:prstGeom>
        </p:spPr>
      </p:pic>
      <p:pic>
        <p:nvPicPr>
          <p:cNvPr id="14" name="Attēls 13">
            <a:extLst>
              <a:ext uri="{FF2B5EF4-FFF2-40B4-BE49-F238E27FC236}">
                <a16:creationId xmlns:a16="http://schemas.microsoft.com/office/drawing/2014/main" id="{550FFC49-4406-405A-9512-61408C1CFF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654" y="3944935"/>
            <a:ext cx="2654119" cy="2654119"/>
          </a:xfrm>
          <a:prstGeom prst="rect">
            <a:avLst/>
          </a:prstGeom>
        </p:spPr>
      </p:pic>
    </p:spTree>
    <p:extLst>
      <p:ext uri="{BB962C8B-B14F-4D97-AF65-F5344CB8AC3E}">
        <p14:creationId xmlns:p14="http://schemas.microsoft.com/office/powerpoint/2010/main" val="1848765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5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5">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5">
                                            <p:txEl>
                                              <p:pRg st="1" end="1"/>
                                            </p:txEl>
                                          </p:spTgt>
                                        </p:tgtEl>
                                        <p:attrNameLst>
                                          <p:attrName>style.visibility</p:attrName>
                                        </p:attrNameLst>
                                      </p:cBhvr>
                                      <p:to>
                                        <p:strVal val="visible"/>
                                      </p:to>
                                    </p:set>
                                    <p:anim calcmode="lin" valueType="num">
                                      <p:cBhvr additive="base">
                                        <p:cTn id="15" dur="500" fill="hold"/>
                                        <p:tgtEl>
                                          <p:spTgt spid="15">
                                            <p:txEl>
                                              <p:pRg st="1" end="1"/>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5">
                                            <p:txEl>
                                              <p:pRg st="1" end="1"/>
                                            </p:txEl>
                                          </p:spTgt>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par>
                          <p:cTn id="21" fill="hold">
                            <p:stCondLst>
                              <p:cond delay="2500"/>
                            </p:stCondLst>
                            <p:childTnLst>
                              <p:par>
                                <p:cTn id="22" presetID="1" presetClass="entr" presetSubtype="0"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2" presetClass="entr" presetSubtype="8" fill="hold" grpId="0" nodeType="withEffect">
                                  <p:stCondLst>
                                    <p:cond delay="0"/>
                                  </p:stCondLst>
                                  <p:childTnLst>
                                    <p:set>
                                      <p:cBhvr>
                                        <p:cTn id="25" dur="1" fill="hold">
                                          <p:stCondLst>
                                            <p:cond delay="0"/>
                                          </p:stCondLst>
                                        </p:cTn>
                                        <p:tgtEl>
                                          <p:spTgt spid="10244">
                                            <p:txEl>
                                              <p:pRg st="0" end="0"/>
                                            </p:txEl>
                                          </p:spTgt>
                                        </p:tgtEl>
                                        <p:attrNameLst>
                                          <p:attrName>style.visibility</p:attrName>
                                        </p:attrNameLst>
                                      </p:cBhvr>
                                      <p:to>
                                        <p:strVal val="visible"/>
                                      </p:to>
                                    </p:set>
                                    <p:anim calcmode="lin" valueType="num">
                                      <p:cBhvr additive="base">
                                        <p:cTn id="26"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0244">
                                            <p:txEl>
                                              <p:pRg st="1" end="1"/>
                                            </p:txEl>
                                          </p:spTgt>
                                        </p:tgtEl>
                                        <p:attrNameLst>
                                          <p:attrName>style.visibility</p:attrName>
                                        </p:attrNameLst>
                                      </p:cBhvr>
                                      <p:to>
                                        <p:strVal val="visible"/>
                                      </p:to>
                                    </p:set>
                                    <p:anim calcmode="lin" valueType="num">
                                      <p:cBhvr additive="base">
                                        <p:cTn id="30" dur="500" fill="hold"/>
                                        <p:tgtEl>
                                          <p:spTgt spid="10244">
                                            <p:txEl>
                                              <p:pRg st="1" end="1"/>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0244">
                                            <p:txEl>
                                              <p:pRg st="1" end="1"/>
                                            </p:txEl>
                                          </p:spTgt>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0244">
                                            <p:txEl>
                                              <p:pRg st="2" end="2"/>
                                            </p:txEl>
                                          </p:spTgt>
                                        </p:tgtEl>
                                        <p:attrNameLst>
                                          <p:attrName>style.visibility</p:attrName>
                                        </p:attrNameLst>
                                      </p:cBhvr>
                                      <p:to>
                                        <p:strVal val="visible"/>
                                      </p:to>
                                    </p:set>
                                    <p:anim calcmode="lin" valueType="num">
                                      <p:cBhvr additive="base">
                                        <p:cTn id="34" dur="500" fill="hold"/>
                                        <p:tgtEl>
                                          <p:spTgt spid="10244">
                                            <p:txEl>
                                              <p:pRg st="2" end="2"/>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10244">
                                            <p:txEl>
                                              <p:pRg st="2" end="2"/>
                                            </p:txEl>
                                          </p:spTgt>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2000"/>
                                        <p:tgtEl>
                                          <p:spTgt spid="9"/>
                                        </p:tgtEl>
                                      </p:cBhvr>
                                    </p:animEffect>
                                  </p:childTnLst>
                                </p:cTn>
                              </p:par>
                              <p:par>
                                <p:cTn id="40" presetID="1"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uiExpand="1" build="p"/>
      <p:bldP spid="5" grpId="0"/>
      <p:bldP spid="8" grpId="0" animBg="1"/>
      <p:bldP spid="9" grpId="0" animBg="1"/>
      <p:bldP spid="15"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6"/>
          <p:cNvSpPr>
            <a:spLocks noGrp="1"/>
          </p:cNvSpPr>
          <p:nvPr>
            <p:ph type="sldNum" sz="quarter" idx="12"/>
          </p:nvPr>
        </p:nvSpPr>
        <p:spPr>
          <a:noFill/>
        </p:spPr>
        <p:txBody>
          <a:bodyPr/>
          <a:lstStyle/>
          <a:p>
            <a:fld id="{8F21CF9A-D8FF-4B1B-A44A-F2B4D0748660}" type="slidenum">
              <a:rPr lang="en-US" smtClean="0"/>
              <a:pPr/>
              <a:t>5</a:t>
            </a:fld>
            <a:endParaRPr lang="en-US"/>
          </a:p>
        </p:txBody>
      </p:sp>
      <p:sp>
        <p:nvSpPr>
          <p:cNvPr id="54274" name="Rectangle 2"/>
          <p:cNvSpPr>
            <a:spLocks noGrp="1" noChangeArrowheads="1"/>
          </p:cNvSpPr>
          <p:nvPr>
            <p:ph type="title"/>
          </p:nvPr>
        </p:nvSpPr>
        <p:spPr>
          <a:xfrm>
            <a:off x="0" y="0"/>
            <a:ext cx="9144000" cy="642938"/>
          </a:xfrm>
        </p:spPr>
        <p:txBody>
          <a:bodyPr/>
          <a:lstStyle/>
          <a:p>
            <a:pPr marL="762000" indent="-762000" eaLnBrk="1" hangingPunct="1">
              <a:defRPr/>
            </a:pPr>
            <a:r>
              <a:rPr lang="lv-LV" sz="4800" b="1" dirty="0">
                <a:solidFill>
                  <a:schemeClr val="tx1"/>
                </a:solidFill>
              </a:rPr>
              <a:t>Kas ir svarīgākais?</a:t>
            </a:r>
            <a:endParaRPr lang="en-US" sz="4800" b="1" dirty="0">
              <a:solidFill>
                <a:schemeClr val="tx1"/>
              </a:solidFill>
            </a:endParaRPr>
          </a:p>
        </p:txBody>
      </p:sp>
      <p:sp>
        <p:nvSpPr>
          <p:cNvPr id="54275" name="Rectangle 3"/>
          <p:cNvSpPr>
            <a:spLocks noGrp="1" noChangeArrowheads="1"/>
          </p:cNvSpPr>
          <p:nvPr>
            <p:ph type="body" sz="half" idx="1"/>
          </p:nvPr>
        </p:nvSpPr>
        <p:spPr>
          <a:xfrm>
            <a:off x="0" y="620713"/>
            <a:ext cx="9144000" cy="2592263"/>
          </a:xfrm>
        </p:spPr>
        <p:txBody>
          <a:bodyPr/>
          <a:lstStyle/>
          <a:p>
            <a:pPr marL="533400" indent="-533400" algn="ctr" eaLnBrk="1" hangingPunct="1">
              <a:buFont typeface="Wingdings" pitchFamily="2" charset="2"/>
              <a:buNone/>
              <a:defRPr/>
            </a:pPr>
            <a:r>
              <a:rPr lang="lv-LV" sz="3600" b="1" dirty="0"/>
              <a:t>3.bauslis: </a:t>
            </a:r>
            <a:r>
              <a:rPr lang="lv-LV" sz="3600" b="1" dirty="0">
                <a:solidFill>
                  <a:srgbClr val="FF0000"/>
                </a:solidFill>
              </a:rPr>
              <a:t>Tev būs svēto dienu svētīt.</a:t>
            </a:r>
          </a:p>
          <a:p>
            <a:pPr marL="533400" indent="-533400">
              <a:buFont typeface="Wingdings" pitchFamily="2" charset="2"/>
              <a:buNone/>
              <a:defRPr/>
            </a:pPr>
            <a:r>
              <a:rPr lang="lv-LV" sz="2400" b="1" i="1" dirty="0"/>
              <a:t>Ko tas nozīmē?</a:t>
            </a:r>
            <a:endParaRPr lang="lv-LV" sz="2400" b="1" dirty="0"/>
          </a:p>
          <a:p>
            <a:pPr marL="0" indent="0">
              <a:defRPr/>
            </a:pPr>
            <a:r>
              <a:rPr lang="lv-LV" sz="2800" dirty="0"/>
              <a:t>Mums būs Dievu bīties un mīlēt, ka Dieva vārda sludināšanu un Dieva vārdus nenicinām, bet tos turam svētus, labprāt klausāmies un mācāmies.</a:t>
            </a:r>
            <a:r>
              <a:rPr lang="lv-LV" sz="2800" dirty="0">
                <a:effectLst/>
              </a:rPr>
              <a:t> </a:t>
            </a:r>
          </a:p>
          <a:p>
            <a:pPr marL="533400" indent="-533400">
              <a:buFont typeface="Wingdings" pitchFamily="2" charset="2"/>
              <a:buNone/>
              <a:defRPr/>
            </a:pPr>
            <a:endParaRPr lang="lv-LV" sz="1000" dirty="0">
              <a:solidFill>
                <a:srgbClr val="F2F2F2"/>
              </a:solidFill>
            </a:endParaRPr>
          </a:p>
        </p:txBody>
      </p:sp>
      <p:pic>
        <p:nvPicPr>
          <p:cNvPr id="20489" name="Picture 9"/>
          <p:cNvPicPr>
            <a:picLocks noChangeAspect="1" noChangeArrowheads="1"/>
          </p:cNvPicPr>
          <p:nvPr/>
        </p:nvPicPr>
        <p:blipFill>
          <a:blip r:embed="rId3" cstate="print"/>
          <a:srcRect/>
          <a:stretch>
            <a:fillRect/>
          </a:stretch>
        </p:blipFill>
        <p:spPr bwMode="auto">
          <a:xfrm flipH="1">
            <a:off x="6324600" y="3842568"/>
            <a:ext cx="2590800" cy="2878907"/>
          </a:xfrm>
          <a:prstGeom prst="rect">
            <a:avLst/>
          </a:prstGeom>
          <a:ln>
            <a:noFill/>
          </a:ln>
          <a:effectLst>
            <a:softEdge rad="112500"/>
          </a:effectLst>
        </p:spPr>
      </p:pic>
      <p:pic>
        <p:nvPicPr>
          <p:cNvPr id="8" name="Attēls 7">
            <a:extLst>
              <a:ext uri="{FF2B5EF4-FFF2-40B4-BE49-F238E27FC236}">
                <a16:creationId xmlns:a16="http://schemas.microsoft.com/office/drawing/2014/main" id="{FE134FF6-9AEE-481B-A87C-C6562FDE73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4391745"/>
            <a:ext cx="2133599" cy="2133599"/>
          </a:xfrm>
          <a:prstGeom prst="rect">
            <a:avLst/>
          </a:prstGeom>
        </p:spPr>
      </p:pic>
      <p:sp>
        <p:nvSpPr>
          <p:cNvPr id="9" name="Oval 9">
            <a:extLst>
              <a:ext uri="{FF2B5EF4-FFF2-40B4-BE49-F238E27FC236}">
                <a16:creationId xmlns:a16="http://schemas.microsoft.com/office/drawing/2014/main" id="{FE39BA83-7579-474B-BA6C-D112F08DADFA}"/>
              </a:ext>
            </a:extLst>
          </p:cNvPr>
          <p:cNvSpPr/>
          <p:nvPr/>
        </p:nvSpPr>
        <p:spPr>
          <a:xfrm>
            <a:off x="517712" y="3212976"/>
            <a:ext cx="2338941"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Nestrādāšana</a:t>
            </a:r>
            <a:endParaRPr lang="en-US" sz="4400" b="1" dirty="0">
              <a:solidFill>
                <a:srgbClr val="002060"/>
              </a:solidFill>
            </a:endParaRPr>
          </a:p>
        </p:txBody>
      </p:sp>
      <p:pic>
        <p:nvPicPr>
          <p:cNvPr id="10" name="Attēls 9">
            <a:extLst>
              <a:ext uri="{FF2B5EF4-FFF2-40B4-BE49-F238E27FC236}">
                <a16:creationId xmlns:a16="http://schemas.microsoft.com/office/drawing/2014/main" id="{5DECE45E-2185-4C1A-8183-E17B7ACCA81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03" y="3310533"/>
            <a:ext cx="802432" cy="802432"/>
          </a:xfrm>
          <a:prstGeom prst="rect">
            <a:avLst/>
          </a:prstGeom>
        </p:spPr>
      </p:pic>
      <p:sp>
        <p:nvSpPr>
          <p:cNvPr id="11" name="Oval 9">
            <a:extLst>
              <a:ext uri="{FF2B5EF4-FFF2-40B4-BE49-F238E27FC236}">
                <a16:creationId xmlns:a16="http://schemas.microsoft.com/office/drawing/2014/main" id="{2650C6E7-07EE-4EE6-8982-557E37B8AD89}"/>
              </a:ext>
            </a:extLst>
          </p:cNvPr>
          <p:cNvSpPr/>
          <p:nvPr/>
        </p:nvSpPr>
        <p:spPr>
          <a:xfrm>
            <a:off x="3127511" y="3169906"/>
            <a:ext cx="3050940" cy="7098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Mācāmies</a:t>
            </a:r>
            <a:endParaRPr lang="en-US" sz="4400" b="1" dirty="0">
              <a:solidFill>
                <a:srgbClr val="002060"/>
              </a:solidFill>
            </a:endParaRPr>
          </a:p>
        </p:txBody>
      </p:sp>
      <p:sp>
        <p:nvSpPr>
          <p:cNvPr id="12" name="Oval 9">
            <a:extLst>
              <a:ext uri="{FF2B5EF4-FFF2-40B4-BE49-F238E27FC236}">
                <a16:creationId xmlns:a16="http://schemas.microsoft.com/office/drawing/2014/main" id="{70BA9CA3-BBE9-43AC-A7E1-02D7D794C144}"/>
              </a:ext>
            </a:extLst>
          </p:cNvPr>
          <p:cNvSpPr/>
          <p:nvPr/>
        </p:nvSpPr>
        <p:spPr>
          <a:xfrm>
            <a:off x="6630126" y="2924944"/>
            <a:ext cx="2338941"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Klausāmies</a:t>
            </a:r>
            <a:endParaRPr lang="en-US" sz="4400" b="1" dirty="0">
              <a:solidFill>
                <a:srgbClr val="002060"/>
              </a:solidFill>
            </a:endParaRPr>
          </a:p>
        </p:txBody>
      </p:sp>
      <p:pic>
        <p:nvPicPr>
          <p:cNvPr id="3" name="Attēls 2">
            <a:extLst>
              <a:ext uri="{FF2B5EF4-FFF2-40B4-BE49-F238E27FC236}">
                <a16:creationId xmlns:a16="http://schemas.microsoft.com/office/drawing/2014/main" id="{5067871A-51E6-46D7-8926-E0123E342D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51140" y="4108912"/>
            <a:ext cx="2592264" cy="2592264"/>
          </a:xfrm>
          <a:prstGeom prst="rect">
            <a:avLst/>
          </a:prstGeom>
        </p:spPr>
      </p:pic>
      <p:pic>
        <p:nvPicPr>
          <p:cNvPr id="5" name="Attēls 4">
            <a:extLst>
              <a:ext uri="{FF2B5EF4-FFF2-40B4-BE49-F238E27FC236}">
                <a16:creationId xmlns:a16="http://schemas.microsoft.com/office/drawing/2014/main" id="{7D1E85A1-6DEA-4FEE-91F9-74B79642BA2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16357" y="3142095"/>
            <a:ext cx="710548" cy="710548"/>
          </a:xfrm>
          <a:prstGeom prst="rect">
            <a:avLst/>
          </a:prstGeom>
        </p:spPr>
      </p:pic>
      <p:pic>
        <p:nvPicPr>
          <p:cNvPr id="16" name="Attēls 15">
            <a:extLst>
              <a:ext uri="{FF2B5EF4-FFF2-40B4-BE49-F238E27FC236}">
                <a16:creationId xmlns:a16="http://schemas.microsoft.com/office/drawing/2014/main" id="{232CA458-B967-4330-AB89-D4AFF74414D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78267" y="3177536"/>
            <a:ext cx="710548" cy="710548"/>
          </a:xfrm>
          <a:prstGeom prst="rect">
            <a:avLst/>
          </a:prstGeom>
        </p:spPr>
      </p:pic>
    </p:spTree>
    <p:extLst>
      <p:ext uri="{BB962C8B-B14F-4D97-AF65-F5344CB8AC3E}">
        <p14:creationId xmlns:p14="http://schemas.microsoft.com/office/powerpoint/2010/main" val="20793785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dissolve">
                                      <p:cBhvr>
                                        <p:cTn id="12" dur="500"/>
                                        <p:tgtEl>
                                          <p:spTgt spid="54275">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54275">
                                            <p:txEl>
                                              <p:pRg st="1" end="1"/>
                                            </p:txEl>
                                          </p:spTgt>
                                        </p:tgtEl>
                                        <p:attrNameLst>
                                          <p:attrName>style.visibility</p:attrName>
                                        </p:attrNameLst>
                                      </p:cBhvr>
                                      <p:to>
                                        <p:strVal val="visible"/>
                                      </p:to>
                                    </p:set>
                                    <p:animEffect transition="in" filter="dissolve">
                                      <p:cBhvr>
                                        <p:cTn id="16" dur="500"/>
                                        <p:tgtEl>
                                          <p:spTgt spid="54275">
                                            <p:txEl>
                                              <p:pRg st="1" end="1"/>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54275">
                                            <p:txEl>
                                              <p:pRg st="2" end="2"/>
                                            </p:txEl>
                                          </p:spTgt>
                                        </p:tgtEl>
                                        <p:attrNameLst>
                                          <p:attrName>style.visibility</p:attrName>
                                        </p:attrNameLst>
                                      </p:cBhvr>
                                      <p:to>
                                        <p:strVal val="visible"/>
                                      </p:to>
                                    </p:set>
                                    <p:animEffect transition="in" filter="dissolve">
                                      <p:cBhvr>
                                        <p:cTn id="19" dur="500"/>
                                        <p:tgtEl>
                                          <p:spTgt spid="54275">
                                            <p:txEl>
                                              <p:pRg st="2" end="2"/>
                                            </p:txEl>
                                          </p:spTgt>
                                        </p:tgtEl>
                                      </p:cBhvr>
                                    </p:animEffect>
                                  </p:childTnLst>
                                </p:cTn>
                              </p:par>
                              <p:par>
                                <p:cTn id="20" presetID="1"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par>
                          <p:cTn id="27" fill="hold">
                            <p:stCondLst>
                              <p:cond delay="3000"/>
                            </p:stCondLst>
                            <p:childTnLst>
                              <p:par>
                                <p:cTn id="28" presetID="1"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000"/>
                                        <p:tgtEl>
                                          <p:spTgt spid="11"/>
                                        </p:tgtEl>
                                      </p:cBhvr>
                                    </p:animEffect>
                                  </p:childTnLst>
                                </p:cTn>
                              </p:par>
                              <p:par>
                                <p:cTn id="33" presetID="1" presetClass="entr" presetSubtype="0" fill="hold"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par>
                          <p:cTn id="35" fill="hold">
                            <p:stCondLst>
                              <p:cond delay="5000"/>
                            </p:stCondLst>
                            <p:childTnLst>
                              <p:par>
                                <p:cTn id="36" presetID="1" presetClass="entr" presetSubtype="0"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2000"/>
                                        <p:tgtEl>
                                          <p:spTgt spid="12"/>
                                        </p:tgtEl>
                                      </p:cBhvr>
                                    </p:animEffect>
                                  </p:childTnLst>
                                </p:cTn>
                              </p:par>
                            </p:childTnLst>
                          </p:cTn>
                        </p:par>
                        <p:par>
                          <p:cTn id="41" fill="hold">
                            <p:stCondLst>
                              <p:cond delay="7000"/>
                            </p:stCondLst>
                            <p:childTnLst>
                              <p:par>
                                <p:cTn id="42" presetID="9" presetClass="entr" presetSubtype="0" fill="hold" nodeType="afterEffect">
                                  <p:stCondLst>
                                    <p:cond delay="0"/>
                                  </p:stCondLst>
                                  <p:childTnLst>
                                    <p:set>
                                      <p:cBhvr>
                                        <p:cTn id="43" dur="1" fill="hold">
                                          <p:stCondLst>
                                            <p:cond delay="0"/>
                                          </p:stCondLst>
                                        </p:cTn>
                                        <p:tgtEl>
                                          <p:spTgt spid="20489"/>
                                        </p:tgtEl>
                                        <p:attrNameLst>
                                          <p:attrName>style.visibility</p:attrName>
                                        </p:attrNameLst>
                                      </p:cBhvr>
                                      <p:to>
                                        <p:strVal val="visible"/>
                                      </p:to>
                                    </p:set>
                                    <p:animEffect transition="in" filter="dissolve">
                                      <p:cBhvr>
                                        <p:cTn id="44" dur="500"/>
                                        <p:tgtEl>
                                          <p:spTgt spid="204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build="p"/>
      <p:bldP spid="9"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6"/>
          <p:cNvSpPr>
            <a:spLocks noGrp="1"/>
          </p:cNvSpPr>
          <p:nvPr>
            <p:ph type="sldNum" sz="quarter" idx="12"/>
          </p:nvPr>
        </p:nvSpPr>
        <p:spPr>
          <a:noFill/>
        </p:spPr>
        <p:txBody>
          <a:bodyPr/>
          <a:lstStyle/>
          <a:p>
            <a:fld id="{8F21CF9A-D8FF-4B1B-A44A-F2B4D0748660}" type="slidenum">
              <a:rPr lang="en-US" smtClean="0"/>
              <a:pPr/>
              <a:t>6</a:t>
            </a:fld>
            <a:endParaRPr lang="en-US"/>
          </a:p>
        </p:txBody>
      </p:sp>
      <p:sp>
        <p:nvSpPr>
          <p:cNvPr id="54274" name="Rectangle 2"/>
          <p:cNvSpPr>
            <a:spLocks noGrp="1" noChangeArrowheads="1"/>
          </p:cNvSpPr>
          <p:nvPr>
            <p:ph type="title"/>
          </p:nvPr>
        </p:nvSpPr>
        <p:spPr>
          <a:xfrm>
            <a:off x="0" y="0"/>
            <a:ext cx="9144000" cy="642938"/>
          </a:xfrm>
        </p:spPr>
        <p:txBody>
          <a:bodyPr/>
          <a:lstStyle/>
          <a:p>
            <a:pPr marL="762000" indent="-762000" eaLnBrk="1" hangingPunct="1">
              <a:defRPr/>
            </a:pPr>
            <a:r>
              <a:rPr lang="lv-LV" sz="4800" b="1" dirty="0">
                <a:solidFill>
                  <a:schemeClr val="tx1"/>
                </a:solidFill>
              </a:rPr>
              <a:t>Ko nozīmē svētīt?</a:t>
            </a:r>
            <a:endParaRPr lang="en-US" sz="4800" b="1" dirty="0">
              <a:solidFill>
                <a:schemeClr val="tx1"/>
              </a:solidFill>
            </a:endParaRPr>
          </a:p>
        </p:txBody>
      </p:sp>
      <p:pic>
        <p:nvPicPr>
          <p:cNvPr id="44034" name="Picture 2" descr="How to Stay Continually Filled and Overflowing in the Holy Spirit – The  Passion Translation"/>
          <p:cNvPicPr>
            <a:picLocks noChangeAspect="1" noChangeArrowheads="1"/>
          </p:cNvPicPr>
          <p:nvPr/>
        </p:nvPicPr>
        <p:blipFill rotWithShape="1">
          <a:blip r:embed="rId3" cstate="print"/>
          <a:srcRect l="50149" t="23883" r="3717"/>
          <a:stretch/>
        </p:blipFill>
        <p:spPr bwMode="auto">
          <a:xfrm>
            <a:off x="323528" y="2852936"/>
            <a:ext cx="2584500" cy="363041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6" name="Rounded Rectangle 19">
            <a:extLst>
              <a:ext uri="{FF2B5EF4-FFF2-40B4-BE49-F238E27FC236}">
                <a16:creationId xmlns:a16="http://schemas.microsoft.com/office/drawing/2014/main" id="{3883C23A-AC3E-43F7-83E5-1C37876F4258}"/>
              </a:ext>
            </a:extLst>
          </p:cNvPr>
          <p:cNvSpPr/>
          <p:nvPr/>
        </p:nvSpPr>
        <p:spPr>
          <a:xfrm>
            <a:off x="899592" y="764704"/>
            <a:ext cx="7200800" cy="69925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indent="0" algn="ctr" eaLnBrk="1" hangingPunct="1">
              <a:spcBef>
                <a:spcPts val="400"/>
              </a:spcBef>
              <a:defRPr/>
            </a:pPr>
            <a:r>
              <a:rPr lang="lv-LV" sz="4000" dirty="0"/>
              <a:t>„</a:t>
            </a:r>
            <a:r>
              <a:rPr lang="lv-LV" sz="4000" b="1" dirty="0"/>
              <a:t>Svētīt</a:t>
            </a:r>
            <a:r>
              <a:rPr lang="lv-LV" sz="4000" dirty="0"/>
              <a:t>” – nošķirt priekš Dieva</a:t>
            </a:r>
          </a:p>
        </p:txBody>
      </p:sp>
      <p:sp>
        <p:nvSpPr>
          <p:cNvPr id="9" name="Oval 9">
            <a:extLst>
              <a:ext uri="{FF2B5EF4-FFF2-40B4-BE49-F238E27FC236}">
                <a16:creationId xmlns:a16="http://schemas.microsoft.com/office/drawing/2014/main" id="{F552713B-0B66-4F36-8613-4332AB3C0CFC}"/>
              </a:ext>
            </a:extLst>
          </p:cNvPr>
          <p:cNvSpPr/>
          <p:nvPr/>
        </p:nvSpPr>
        <p:spPr>
          <a:xfrm>
            <a:off x="296888" y="1603310"/>
            <a:ext cx="25845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Svēts cilvēks</a:t>
            </a:r>
            <a:endParaRPr lang="en-US" sz="4400" b="1" dirty="0">
              <a:solidFill>
                <a:srgbClr val="002060"/>
              </a:solidFill>
            </a:endParaRPr>
          </a:p>
        </p:txBody>
      </p:sp>
      <p:sp>
        <p:nvSpPr>
          <p:cNvPr id="10" name="Oval 9">
            <a:extLst>
              <a:ext uri="{FF2B5EF4-FFF2-40B4-BE49-F238E27FC236}">
                <a16:creationId xmlns:a16="http://schemas.microsoft.com/office/drawing/2014/main" id="{F1431981-0A26-41DA-94E8-901278C4D8CE}"/>
              </a:ext>
            </a:extLst>
          </p:cNvPr>
          <p:cNvSpPr/>
          <p:nvPr/>
        </p:nvSpPr>
        <p:spPr>
          <a:xfrm>
            <a:off x="6235971" y="1585726"/>
            <a:ext cx="25845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Svēta diena</a:t>
            </a:r>
            <a:endParaRPr lang="en-US" sz="4400" b="1" dirty="0">
              <a:solidFill>
                <a:srgbClr val="002060"/>
              </a:solidFill>
            </a:endParaRPr>
          </a:p>
        </p:txBody>
      </p:sp>
      <p:pic>
        <p:nvPicPr>
          <p:cNvPr id="11" name="Picture 7" descr="C:\Users\Ro\Downloads\Vecumnieku baznica.jpg">
            <a:extLst>
              <a:ext uri="{FF2B5EF4-FFF2-40B4-BE49-F238E27FC236}">
                <a16:creationId xmlns:a16="http://schemas.microsoft.com/office/drawing/2014/main" id="{8FA6148B-4C65-4AC4-A8A3-2AD40C37681A}"/>
              </a:ext>
            </a:extLst>
          </p:cNvPr>
          <p:cNvPicPr>
            <a:picLocks noChangeAspect="1" noChangeArrowheads="1"/>
          </p:cNvPicPr>
          <p:nvPr/>
        </p:nvPicPr>
        <p:blipFill rotWithShape="1">
          <a:blip r:embed="rId4" cstate="print"/>
          <a:srcRect l="26728" t="4985" r="27611" b="4010"/>
          <a:stretch/>
        </p:blipFill>
        <p:spPr bwMode="auto">
          <a:xfrm>
            <a:off x="6235971" y="2852936"/>
            <a:ext cx="2584501" cy="363041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13" name="Oval 9">
            <a:extLst>
              <a:ext uri="{FF2B5EF4-FFF2-40B4-BE49-F238E27FC236}">
                <a16:creationId xmlns:a16="http://schemas.microsoft.com/office/drawing/2014/main" id="{5CB4E426-5CA7-449C-A470-39AB7091D9BF}"/>
              </a:ext>
            </a:extLst>
          </p:cNvPr>
          <p:cNvSpPr/>
          <p:nvPr/>
        </p:nvSpPr>
        <p:spPr>
          <a:xfrm>
            <a:off x="3427660" y="1585726"/>
            <a:ext cx="258450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Svēti trauki</a:t>
            </a:r>
            <a:endParaRPr lang="en-US" sz="4400" b="1" dirty="0">
              <a:solidFill>
                <a:srgbClr val="002060"/>
              </a:solidFill>
            </a:endParaRPr>
          </a:p>
        </p:txBody>
      </p:sp>
      <p:pic>
        <p:nvPicPr>
          <p:cNvPr id="5" name="Attēls 4">
            <a:extLst>
              <a:ext uri="{FF2B5EF4-FFF2-40B4-BE49-F238E27FC236}">
                <a16:creationId xmlns:a16="http://schemas.microsoft.com/office/drawing/2014/main" id="{249312E5-5926-47D3-8680-2EA9D64085A3}"/>
              </a:ext>
            </a:extLst>
          </p:cNvPr>
          <p:cNvPicPr>
            <a:picLocks noChangeAspect="1"/>
          </p:cNvPicPr>
          <p:nvPr/>
        </p:nvPicPr>
        <p:blipFill rotWithShape="1">
          <a:blip r:embed="rId5">
            <a:extLst>
              <a:ext uri="{28A0092B-C50C-407E-A947-70E740481C1C}">
                <a14:useLocalDpi xmlns:a14="http://schemas.microsoft.com/office/drawing/2010/main" val="0"/>
              </a:ext>
            </a:extLst>
          </a:blip>
          <a:srcRect l="16800" r="5501"/>
          <a:stretch/>
        </p:blipFill>
        <p:spPr>
          <a:xfrm>
            <a:off x="3355652" y="2852936"/>
            <a:ext cx="2584500" cy="3630414"/>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44034"/>
                                        </p:tgtEl>
                                        <p:attrNameLst>
                                          <p:attrName>style.visibility</p:attrName>
                                        </p:attrNameLst>
                                      </p:cBhvr>
                                      <p:to>
                                        <p:strVal val="visible"/>
                                      </p:to>
                                    </p:set>
                                    <p:animEffect transition="in" filter="fade">
                                      <p:cBhvr>
                                        <p:cTn id="19" dur="2000"/>
                                        <p:tgtEl>
                                          <p:spTgt spid="44034"/>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par>
                                <p:cTn id="24" presetID="1"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childTnLst>
                                </p:cTn>
                              </p:par>
                            </p:childTnLst>
                          </p:cTn>
                        </p:par>
                        <p:par>
                          <p:cTn id="26" fill="hold">
                            <p:stCondLst>
                              <p:cond delay="6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000"/>
                                        <p:tgtEl>
                                          <p:spTgt spid="10"/>
                                        </p:tgtEl>
                                      </p:cBhvr>
                                    </p:animEffect>
                                  </p:childTnLst>
                                </p:cTn>
                              </p:par>
                              <p:par>
                                <p:cTn id="30" presetID="10"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9" grpId="0" animBg="1"/>
      <p:bldP spid="10"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Users\Ro\Downloads\Vecumnieku baznica.jpg"/>
          <p:cNvPicPr>
            <a:picLocks noChangeAspect="1" noChangeArrowheads="1"/>
          </p:cNvPicPr>
          <p:nvPr/>
        </p:nvPicPr>
        <p:blipFill>
          <a:blip r:embed="rId3" cstate="print"/>
          <a:srcRect l="3240" t="4985" r="4745" b="4010"/>
          <a:stretch>
            <a:fillRect/>
          </a:stretch>
        </p:blipFill>
        <p:spPr bwMode="auto">
          <a:xfrm>
            <a:off x="0" y="2020643"/>
            <a:ext cx="9144000" cy="4837357"/>
          </a:xfrm>
          <a:prstGeom prst="rect">
            <a:avLst/>
          </a:prstGeom>
          <a:ln>
            <a:noFill/>
          </a:ln>
          <a:effectLst>
            <a:softEdge rad="112500"/>
          </a:effectLst>
        </p:spPr>
      </p:pic>
      <p:sp>
        <p:nvSpPr>
          <p:cNvPr id="18434" name="Slide Number Placeholder 6"/>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1829F04B-64E3-4B2D-8F69-772D99641E24}" type="slidenum">
              <a:rPr lang="en-US" sz="1200"/>
              <a:pPr algn="r" eaLnBrk="1" hangingPunct="1"/>
              <a:t>7</a:t>
            </a:fld>
            <a:endParaRPr lang="en-US" sz="1200"/>
          </a:p>
        </p:txBody>
      </p:sp>
      <p:sp>
        <p:nvSpPr>
          <p:cNvPr id="54274" name="Rectangle 2"/>
          <p:cNvSpPr>
            <a:spLocks noGrp="1" noChangeArrowheads="1"/>
          </p:cNvSpPr>
          <p:nvPr>
            <p:ph type="title" idx="4294967295"/>
          </p:nvPr>
        </p:nvSpPr>
        <p:spPr>
          <a:xfrm>
            <a:off x="0" y="121766"/>
            <a:ext cx="6660232" cy="642938"/>
          </a:xfrm>
        </p:spPr>
        <p:txBody>
          <a:bodyPr/>
          <a:lstStyle/>
          <a:p>
            <a:pPr marL="762000" indent="-762000" eaLnBrk="1" hangingPunct="1">
              <a:defRPr/>
            </a:pPr>
            <a:r>
              <a:rPr lang="lv-LV" sz="6600" b="1" dirty="0">
                <a:solidFill>
                  <a:schemeClr val="tx1"/>
                </a:solidFill>
              </a:rPr>
              <a:t>Dievkalpojums</a:t>
            </a:r>
            <a:endParaRPr lang="en-US" sz="6600" b="1" dirty="0">
              <a:solidFill>
                <a:schemeClr val="tx1"/>
              </a:solidFill>
            </a:endParaRPr>
          </a:p>
        </p:txBody>
      </p:sp>
      <p:pic>
        <p:nvPicPr>
          <p:cNvPr id="7" name="Picture 8"/>
          <p:cNvPicPr>
            <a:picLocks noChangeAspect="1" noChangeArrowheads="1"/>
          </p:cNvPicPr>
          <p:nvPr/>
        </p:nvPicPr>
        <p:blipFill>
          <a:blip r:embed="rId4" cstate="print"/>
          <a:srcRect/>
          <a:stretch>
            <a:fillRect/>
          </a:stretch>
        </p:blipFill>
        <p:spPr bwMode="auto">
          <a:xfrm>
            <a:off x="6876256" y="0"/>
            <a:ext cx="2077370" cy="1804602"/>
          </a:xfrm>
          <a:prstGeom prst="rect">
            <a:avLst/>
          </a:prstGeom>
          <a:ln>
            <a:noFill/>
          </a:ln>
          <a:effectLst>
            <a:softEdge rad="112500"/>
          </a:effectLst>
        </p:spPr>
      </p:pic>
      <p:graphicFrame>
        <p:nvGraphicFramePr>
          <p:cNvPr id="9" name="Diagram 8"/>
          <p:cNvGraphicFramePr/>
          <p:nvPr/>
        </p:nvGraphicFramePr>
        <p:xfrm>
          <a:off x="323528" y="692696"/>
          <a:ext cx="6096000" cy="144016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0" name="Oval 9"/>
          <p:cNvSpPr/>
          <p:nvPr/>
        </p:nvSpPr>
        <p:spPr>
          <a:xfrm>
            <a:off x="144016" y="2276872"/>
            <a:ext cx="3419872"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Grēksūdze</a:t>
            </a:r>
            <a:endParaRPr lang="en-US" sz="4400" b="1" dirty="0">
              <a:solidFill>
                <a:srgbClr val="002060"/>
              </a:solidFill>
            </a:endParaRPr>
          </a:p>
        </p:txBody>
      </p:sp>
      <p:sp>
        <p:nvSpPr>
          <p:cNvPr id="11" name="Oval 10"/>
          <p:cNvSpPr/>
          <p:nvPr/>
        </p:nvSpPr>
        <p:spPr>
          <a:xfrm>
            <a:off x="5652120" y="3501008"/>
            <a:ext cx="3275856"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Sprediķis</a:t>
            </a:r>
            <a:endParaRPr lang="en-US" sz="3200" b="1" dirty="0">
              <a:solidFill>
                <a:srgbClr val="002060"/>
              </a:solidFill>
            </a:endParaRPr>
          </a:p>
        </p:txBody>
      </p:sp>
      <p:sp>
        <p:nvSpPr>
          <p:cNvPr id="13" name="Oval 12"/>
          <p:cNvSpPr/>
          <p:nvPr/>
        </p:nvSpPr>
        <p:spPr>
          <a:xfrm>
            <a:off x="288032" y="3717032"/>
            <a:ext cx="2771800"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Lūgšana</a:t>
            </a:r>
            <a:endParaRPr lang="en-US" sz="4400" b="1" dirty="0">
              <a:solidFill>
                <a:srgbClr val="002060"/>
              </a:solidFill>
            </a:endParaRPr>
          </a:p>
        </p:txBody>
      </p:sp>
      <p:sp>
        <p:nvSpPr>
          <p:cNvPr id="14" name="Oval 13"/>
          <p:cNvSpPr/>
          <p:nvPr/>
        </p:nvSpPr>
        <p:spPr>
          <a:xfrm>
            <a:off x="5076056" y="2204864"/>
            <a:ext cx="3995936"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Vakarēdiens</a:t>
            </a:r>
            <a:endParaRPr lang="en-US" sz="3200" b="1" dirty="0">
              <a:solidFill>
                <a:srgbClr val="002060"/>
              </a:solidFill>
            </a:endParaRPr>
          </a:p>
        </p:txBody>
      </p:sp>
      <p:sp>
        <p:nvSpPr>
          <p:cNvPr id="15" name="Oval 14"/>
          <p:cNvSpPr/>
          <p:nvPr/>
        </p:nvSpPr>
        <p:spPr>
          <a:xfrm>
            <a:off x="5904656" y="5013176"/>
            <a:ext cx="3059832"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Dziesmas</a:t>
            </a:r>
            <a:endParaRPr lang="en-US" sz="4400" b="1" dirty="0">
              <a:solidFill>
                <a:srgbClr val="002060"/>
              </a:solidFill>
            </a:endParaRPr>
          </a:p>
        </p:txBody>
      </p:sp>
      <p:sp>
        <p:nvSpPr>
          <p:cNvPr id="16" name="Oval 15"/>
          <p:cNvSpPr/>
          <p:nvPr/>
        </p:nvSpPr>
        <p:spPr>
          <a:xfrm>
            <a:off x="323528" y="4941168"/>
            <a:ext cx="2771800" cy="122413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Kopā būšana</a:t>
            </a:r>
            <a:endParaRPr lang="en-US" sz="4400" b="1" dirty="0">
              <a:solidFill>
                <a:srgbClr val="0020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par>
                                <p:cTn id="14" presetID="9"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par>
                          <p:cTn id="24" fill="hold">
                            <p:stCondLst>
                              <p:cond delay="4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65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2000"/>
                                        <p:tgtEl>
                                          <p:spTgt spid="13"/>
                                        </p:tgtEl>
                                      </p:cBhvr>
                                    </p:animEffect>
                                  </p:childTnLst>
                                </p:cTn>
                              </p:par>
                            </p:childTnLst>
                          </p:cTn>
                        </p:par>
                        <p:par>
                          <p:cTn id="32" fill="hold">
                            <p:stCondLst>
                              <p:cond delay="8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2000"/>
                                        <p:tgtEl>
                                          <p:spTgt spid="14"/>
                                        </p:tgtEl>
                                      </p:cBhvr>
                                    </p:animEffect>
                                  </p:childTnLst>
                                </p:cTn>
                              </p:par>
                            </p:childTnLst>
                          </p:cTn>
                        </p:par>
                        <p:par>
                          <p:cTn id="36" fill="hold">
                            <p:stCondLst>
                              <p:cond delay="10500"/>
                            </p:stCondLst>
                            <p:childTnLst>
                              <p:par>
                                <p:cTn id="37" presetID="10"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2000"/>
                                        <p:tgtEl>
                                          <p:spTgt spid="15"/>
                                        </p:tgtEl>
                                      </p:cBhvr>
                                    </p:animEffect>
                                  </p:childTnLst>
                                </p:cTn>
                              </p:par>
                            </p:childTnLst>
                          </p:cTn>
                        </p:par>
                        <p:par>
                          <p:cTn id="40" fill="hold">
                            <p:stCondLst>
                              <p:cond delay="125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Graphic spid="9" grpId="0">
        <p:bldAsOne/>
      </p:bldGraphic>
      <p:bldP spid="10" grpId="0" animBg="1"/>
      <p:bldP spid="11" grpId="0" animBg="1"/>
      <p:bldP spid="13" grpId="0" animBg="1"/>
      <p:bldP spid="14" grpId="0" animBg="1"/>
      <p:bldP spid="15"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8">
            <a:extLst>
              <a:ext uri="{FF2B5EF4-FFF2-40B4-BE49-F238E27FC236}">
                <a16:creationId xmlns:a16="http://schemas.microsoft.com/office/drawing/2014/main" id="{F4524A26-9C88-4641-A662-558773586106}"/>
              </a:ext>
            </a:extLst>
          </p:cNvPr>
          <p:cNvPicPr>
            <a:picLocks noChangeAspect="1" noChangeArrowheads="1"/>
          </p:cNvPicPr>
          <p:nvPr/>
        </p:nvPicPr>
        <p:blipFill>
          <a:blip r:embed="rId2" cstate="print"/>
          <a:srcRect/>
          <a:stretch>
            <a:fillRect/>
          </a:stretch>
        </p:blipFill>
        <p:spPr bwMode="auto">
          <a:xfrm>
            <a:off x="520701" y="3895830"/>
            <a:ext cx="3385063" cy="282564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10244" name="Rectangle 3"/>
          <p:cNvSpPr>
            <a:spLocks noGrp="1" noChangeArrowheads="1"/>
          </p:cNvSpPr>
          <p:nvPr>
            <p:ph type="body" idx="1"/>
          </p:nvPr>
        </p:nvSpPr>
        <p:spPr>
          <a:xfrm>
            <a:off x="0" y="692696"/>
            <a:ext cx="9144000" cy="1441128"/>
          </a:xfrm>
        </p:spPr>
        <p:txBody>
          <a:bodyPr/>
          <a:lstStyle/>
          <a:p>
            <a:pPr marL="0" indent="0" algn="just">
              <a:spcBef>
                <a:spcPts val="0"/>
              </a:spcBef>
              <a:buFontTx/>
              <a:buNone/>
            </a:pPr>
            <a:r>
              <a:rPr lang="lv-LV" sz="2800" i="1" dirty="0"/>
              <a:t>11 Jo sešās dienās Tas Kungs ir radījis debesis un zemi, jūru un visu, kas tur atrodams, un septītajā dienā Tas Kungs atdusējās; tāpēc Tas Kungs svētīja sabata dienu, lai tā būtu svēta.</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8</a:t>
            </a:fld>
            <a:endParaRPr lang="lv-LV"/>
          </a:p>
        </p:txBody>
      </p:sp>
      <p:sp>
        <p:nvSpPr>
          <p:cNvPr id="5" name="Rectangle 2">
            <a:extLst>
              <a:ext uri="{FF2B5EF4-FFF2-40B4-BE49-F238E27FC236}">
                <a16:creationId xmlns:a16="http://schemas.microsoft.com/office/drawing/2014/main" id="{88D86566-754B-465C-AC9E-2060921FEE93}"/>
              </a:ext>
            </a:extLst>
          </p:cNvPr>
          <p:cNvSpPr txBox="1">
            <a:spLocks noChangeArrowheads="1"/>
          </p:cNvSpPr>
          <p:nvPr/>
        </p:nvSpPr>
        <p:spPr bwMode="auto">
          <a:xfrm>
            <a:off x="468313" y="0"/>
            <a:ext cx="82296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eaLnBrk="1" hangingPunct="1"/>
            <a:r>
              <a:rPr lang="lv-LV" b="1" kern="0" dirty="0">
                <a:solidFill>
                  <a:schemeClr val="tx1"/>
                </a:solidFill>
              </a:rPr>
              <a:t>Pat Dievam vajadzēja atpūtu</a:t>
            </a:r>
          </a:p>
        </p:txBody>
      </p:sp>
      <p:sp>
        <p:nvSpPr>
          <p:cNvPr id="8" name="Oval 9">
            <a:extLst>
              <a:ext uri="{FF2B5EF4-FFF2-40B4-BE49-F238E27FC236}">
                <a16:creationId xmlns:a16="http://schemas.microsoft.com/office/drawing/2014/main" id="{C2481F2A-1BC3-462D-B69A-8D51D429C5B6}"/>
              </a:ext>
            </a:extLst>
          </p:cNvPr>
          <p:cNvSpPr/>
          <p:nvPr/>
        </p:nvSpPr>
        <p:spPr>
          <a:xfrm>
            <a:off x="485892" y="2644235"/>
            <a:ext cx="3419872"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6 dienas strādāja</a:t>
            </a:r>
            <a:endParaRPr lang="en-US" sz="4400" b="1" dirty="0">
              <a:solidFill>
                <a:srgbClr val="002060"/>
              </a:solidFill>
            </a:endParaRPr>
          </a:p>
        </p:txBody>
      </p:sp>
      <p:sp>
        <p:nvSpPr>
          <p:cNvPr id="9" name="Oval 12">
            <a:extLst>
              <a:ext uri="{FF2B5EF4-FFF2-40B4-BE49-F238E27FC236}">
                <a16:creationId xmlns:a16="http://schemas.microsoft.com/office/drawing/2014/main" id="{0B43D2AC-024D-49D2-B69E-D71C4B813915}"/>
              </a:ext>
            </a:extLst>
          </p:cNvPr>
          <p:cNvSpPr/>
          <p:nvPr/>
        </p:nvSpPr>
        <p:spPr>
          <a:xfrm>
            <a:off x="4139952" y="2493295"/>
            <a:ext cx="4176464" cy="133196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chemeClr val="tx1"/>
                </a:solidFill>
              </a:rPr>
              <a:t>Svētdiena padarīta svēta</a:t>
            </a:r>
            <a:endParaRPr lang="en-US" sz="4400" b="1" dirty="0">
              <a:solidFill>
                <a:schemeClr val="tx1"/>
              </a:solidFill>
            </a:endParaRPr>
          </a:p>
        </p:txBody>
      </p:sp>
      <p:pic>
        <p:nvPicPr>
          <p:cNvPr id="3" name="Attēls 2">
            <a:extLst>
              <a:ext uri="{FF2B5EF4-FFF2-40B4-BE49-F238E27FC236}">
                <a16:creationId xmlns:a16="http://schemas.microsoft.com/office/drawing/2014/main" id="{1BF8B1B6-B5E5-4903-9007-A4D9B8D9C9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96" y="2493295"/>
            <a:ext cx="1441128" cy="1441128"/>
          </a:xfrm>
          <a:prstGeom prst="rect">
            <a:avLst/>
          </a:prstGeom>
        </p:spPr>
      </p:pic>
      <p:pic>
        <p:nvPicPr>
          <p:cNvPr id="10" name="Attēls 9">
            <a:extLst>
              <a:ext uri="{FF2B5EF4-FFF2-40B4-BE49-F238E27FC236}">
                <a16:creationId xmlns:a16="http://schemas.microsoft.com/office/drawing/2014/main" id="{748B5887-981C-4FEB-91E3-1E76B8B46F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95368" y="2276872"/>
            <a:ext cx="1441128" cy="1441128"/>
          </a:xfrm>
          <a:prstGeom prst="rect">
            <a:avLst/>
          </a:prstGeom>
        </p:spPr>
      </p:pic>
      <p:pic>
        <p:nvPicPr>
          <p:cNvPr id="4" name="Attēls 3">
            <a:extLst>
              <a:ext uri="{FF2B5EF4-FFF2-40B4-BE49-F238E27FC236}">
                <a16:creationId xmlns:a16="http://schemas.microsoft.com/office/drawing/2014/main" id="{B8258709-886B-4780-AAB3-5A805745DA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92683" y="3951294"/>
            <a:ext cx="4521034" cy="282564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2549827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par>
                                <p:cTn id="18" presetID="1"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par>
                          <p:cTn id="23" fill="hold">
                            <p:stCondLst>
                              <p:cond delay="3000"/>
                            </p:stCondLst>
                            <p:childTnLst>
                              <p:par>
                                <p:cTn id="24" presetID="10"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2000"/>
                                        <p:tgtEl>
                                          <p:spTgt spid="9"/>
                                        </p:tgtEl>
                                      </p:cBhvr>
                                    </p:animEffect>
                                  </p:childTnLst>
                                </p:cTn>
                              </p:par>
                              <p:par>
                                <p:cTn id="27" presetID="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par>
                          <p:cTn id="29" fill="hold">
                            <p:stCondLst>
                              <p:cond delay="5000"/>
                            </p:stCondLst>
                            <p:childTnLst>
                              <p:par>
                                <p:cTn id="30" presetID="9" presetClass="entr" presetSubtype="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dissolve">
                                      <p:cBhvr>
                                        <p:cTn id="3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7" name="Picture 3"/>
          <p:cNvPicPr>
            <a:picLocks noChangeAspect="1" noChangeArrowheads="1"/>
          </p:cNvPicPr>
          <p:nvPr/>
        </p:nvPicPr>
        <p:blipFill>
          <a:blip r:embed="rId3" cstate="print"/>
          <a:srcRect r="21319"/>
          <a:stretch>
            <a:fillRect/>
          </a:stretch>
        </p:blipFill>
        <p:spPr bwMode="auto">
          <a:xfrm>
            <a:off x="-26636" y="620689"/>
            <a:ext cx="9170636" cy="6237312"/>
          </a:xfrm>
          <a:prstGeom prst="rect">
            <a:avLst/>
          </a:prstGeom>
          <a:noFill/>
          <a:ln w="9525">
            <a:noFill/>
            <a:miter lim="800000"/>
            <a:headEnd/>
            <a:tailEnd/>
          </a:ln>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9</a:t>
            </a:fld>
            <a:endParaRPr lang="en-US"/>
          </a:p>
        </p:txBody>
      </p:sp>
      <p:sp>
        <p:nvSpPr>
          <p:cNvPr id="54274" name="Rectangle 2"/>
          <p:cNvSpPr>
            <a:spLocks noGrp="1" noChangeArrowheads="1"/>
          </p:cNvSpPr>
          <p:nvPr>
            <p:ph type="title"/>
          </p:nvPr>
        </p:nvSpPr>
        <p:spPr>
          <a:xfrm>
            <a:off x="0" y="0"/>
            <a:ext cx="9144000" cy="619125"/>
          </a:xfrm>
        </p:spPr>
        <p:txBody>
          <a:bodyPr/>
          <a:lstStyle/>
          <a:p>
            <a:pPr marL="762000" indent="-762000" eaLnBrk="1" hangingPunct="1">
              <a:defRPr/>
            </a:pPr>
            <a:r>
              <a:rPr lang="lv-LV" sz="4800" b="1" dirty="0">
                <a:solidFill>
                  <a:schemeClr val="tx1"/>
                </a:solidFill>
              </a:rPr>
              <a:t>Gatavošanās mūžībai</a:t>
            </a:r>
            <a:endParaRPr lang="en-US" sz="4800" b="1" dirty="0">
              <a:solidFill>
                <a:schemeClr val="tx1"/>
              </a:solidFill>
            </a:endParaRPr>
          </a:p>
        </p:txBody>
      </p:sp>
      <p:sp>
        <p:nvSpPr>
          <p:cNvPr id="16" name="Rounded Rectangle 15"/>
          <p:cNvSpPr/>
          <p:nvPr/>
        </p:nvSpPr>
        <p:spPr>
          <a:xfrm>
            <a:off x="274475" y="633115"/>
            <a:ext cx="655272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Svētdiena ir Dieva bērnu diena šeit virs zemes, tā mēs gatavojamies mūžībai</a:t>
            </a:r>
            <a:endParaRPr lang="en-US" sz="2800" dirty="0"/>
          </a:p>
        </p:txBody>
      </p:sp>
      <p:sp>
        <p:nvSpPr>
          <p:cNvPr id="20" name="Rounded Rectangle 19"/>
          <p:cNvSpPr/>
          <p:nvPr/>
        </p:nvSpPr>
        <p:spPr>
          <a:xfrm>
            <a:off x="277213" y="2875249"/>
            <a:ext cx="5616624" cy="8640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Svētās dienas svētīšana ir jau no pasaules radīšanas</a:t>
            </a:r>
            <a:endParaRPr lang="en-US" sz="2800" dirty="0"/>
          </a:p>
        </p:txBody>
      </p:sp>
      <p:sp>
        <p:nvSpPr>
          <p:cNvPr id="14" name="Rounded Rectangle 13"/>
          <p:cNvSpPr/>
          <p:nvPr/>
        </p:nvSpPr>
        <p:spPr>
          <a:xfrm>
            <a:off x="251520" y="4077072"/>
            <a:ext cx="655272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Svētdiena ir apliecinājums tam, ka mūs gaida mūžīgā dzīve debesīs</a:t>
            </a:r>
            <a:endParaRPr lang="en-US" sz="2800" dirty="0"/>
          </a:p>
        </p:txBody>
      </p:sp>
      <p:sp>
        <p:nvSpPr>
          <p:cNvPr id="17" name="Rounded Rectangle 16"/>
          <p:cNvSpPr/>
          <p:nvPr/>
        </p:nvSpPr>
        <p:spPr>
          <a:xfrm>
            <a:off x="231710" y="5303742"/>
            <a:ext cx="5642317"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Ja mums nebūtu domāta mūžīgā dzīvība, tad kādēļ Dievs būtu runājis svētos vārdus </a:t>
            </a:r>
            <a:endParaRPr lang="en-US" sz="2800" dirty="0"/>
          </a:p>
        </p:txBody>
      </p:sp>
      <p:sp>
        <p:nvSpPr>
          <p:cNvPr id="19" name="Rounded Rectangle 18"/>
          <p:cNvSpPr/>
          <p:nvPr/>
        </p:nvSpPr>
        <p:spPr>
          <a:xfrm>
            <a:off x="251520" y="1797666"/>
            <a:ext cx="6552728" cy="9087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a:t>Iepriekš sakārtot visas laicīgas lietas, lai brīvi varētu svētīt svēto dienu</a:t>
            </a:r>
            <a:endParaRPr lang="en-US" sz="2800" dirty="0"/>
          </a:p>
        </p:txBody>
      </p:sp>
    </p:spTree>
    <p:extLst>
      <p:ext uri="{BB962C8B-B14F-4D97-AF65-F5344CB8AC3E}">
        <p14:creationId xmlns:p14="http://schemas.microsoft.com/office/powerpoint/2010/main" val="9359581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41987"/>
                                        </p:tgtEl>
                                        <p:attrNameLst>
                                          <p:attrName>style.visibility</p:attrName>
                                        </p:attrNameLst>
                                      </p:cBhvr>
                                      <p:to>
                                        <p:strVal val="visible"/>
                                      </p:to>
                                    </p:set>
                                    <p:animEffect transition="in" filter="fade">
                                      <p:cBhvr>
                                        <p:cTn id="12" dur="2000"/>
                                        <p:tgtEl>
                                          <p:spTgt spid="4198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2000"/>
                                        <p:tgtEl>
                                          <p:spTgt spid="16"/>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2000"/>
                                        <p:tgtEl>
                                          <p:spTgt spid="19"/>
                                        </p:tgtEl>
                                      </p:cBhvr>
                                    </p:animEffect>
                                  </p:childTnLst>
                                </p:cTn>
                              </p:par>
                            </p:childTnLst>
                          </p:cTn>
                        </p:par>
                        <p:par>
                          <p:cTn id="21" fill="hold">
                            <p:stCondLst>
                              <p:cond delay="6500"/>
                            </p:stCondLst>
                            <p:childTnLst>
                              <p:par>
                                <p:cTn id="22" presetID="10" presetClass="entr" presetSubtype="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2000"/>
                                        <p:tgtEl>
                                          <p:spTgt spid="20"/>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2000"/>
                                        <p:tgtEl>
                                          <p:spTgt spid="14"/>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16" grpId="0" animBg="1"/>
      <p:bldP spid="14" grpId="0" animBg="1"/>
      <p:bldP spid="17" grpId="0" animBg="1"/>
      <p:bldP spid="19"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10411</TotalTime>
  <Words>914</Words>
  <Application>Microsoft Office PowerPoint</Application>
  <PresentationFormat>Slaidrāde ekrānā (4:3)</PresentationFormat>
  <Paragraphs>157</Paragraphs>
  <Slides>21</Slides>
  <Notes>9</Notes>
  <HiddenSlides>0</HiddenSlides>
  <MMClips>0</MMClips>
  <ScaleCrop>false</ScaleCrop>
  <HeadingPairs>
    <vt:vector size="6" baseType="variant">
      <vt:variant>
        <vt:lpstr>Lietotie fonti</vt:lpstr>
      </vt:variant>
      <vt:variant>
        <vt:i4>3</vt:i4>
      </vt:variant>
      <vt:variant>
        <vt:lpstr>Dizains</vt:lpstr>
      </vt:variant>
      <vt:variant>
        <vt:i4>1</vt:i4>
      </vt:variant>
      <vt:variant>
        <vt:lpstr>Slaidu virsraksti</vt:lpstr>
      </vt:variant>
      <vt:variant>
        <vt:i4>21</vt:i4>
      </vt:variant>
    </vt:vector>
  </HeadingPairs>
  <TitlesOfParts>
    <vt:vector size="25" baseType="lpstr">
      <vt:lpstr>Arial</vt:lpstr>
      <vt:lpstr>Calibri</vt:lpstr>
      <vt:lpstr>Wingdings</vt:lpstr>
      <vt:lpstr>Default Design</vt:lpstr>
      <vt:lpstr>2.Moz.20:8-10 Trešais bauslis</vt:lpstr>
      <vt:lpstr>PowerPoint prezentācija</vt:lpstr>
      <vt:lpstr>3. bauslis</vt:lpstr>
      <vt:lpstr>PowerPoint prezentācija</vt:lpstr>
      <vt:lpstr>Kas ir svarīgākais?</vt:lpstr>
      <vt:lpstr>Ko nozīmē svētīt?</vt:lpstr>
      <vt:lpstr>Dievkalpojums</vt:lpstr>
      <vt:lpstr>PowerPoint prezentācija</vt:lpstr>
      <vt:lpstr>Gatavošanās mūžībai</vt:lpstr>
      <vt:lpstr>Dievkalpojums</vt:lpstr>
      <vt:lpstr>PowerPoint prezentācija</vt:lpstr>
      <vt:lpstr>PowerPoint prezentācija</vt:lpstr>
      <vt:lpstr>PowerPoint prezentācija</vt:lpstr>
      <vt:lpstr>PowerPoint prezentācija</vt:lpstr>
      <vt:lpstr>Svētība pārvēršas lāstā</vt:lpstr>
      <vt:lpstr>PowerPoint prezentācija</vt:lpstr>
      <vt:lpstr>PowerPoint prezentācija</vt:lpstr>
      <vt:lpstr>PowerPoint prezentācija</vt:lpstr>
      <vt:lpstr>3. bauslis brīdina</vt:lpstr>
      <vt:lpstr>Kāpēc nākt regulāri?</vt:lpstr>
      <vt:lpstr>Un Dieva miers, kas ir augstāks par visu saprašanu lai pasargā jūsu sirdis un jūsu domas. Āmen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Roberts Otomers</cp:lastModifiedBy>
  <cp:revision>156</cp:revision>
  <dcterms:created xsi:type="dcterms:W3CDTF">2010-10-07T14:46:11Z</dcterms:created>
  <dcterms:modified xsi:type="dcterms:W3CDTF">2024-06-14T20:46:14Z</dcterms:modified>
</cp:coreProperties>
</file>