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7" r:id="rId2"/>
    <p:sldId id="293" r:id="rId3"/>
    <p:sldId id="288" r:id="rId4"/>
    <p:sldId id="295" r:id="rId5"/>
    <p:sldId id="289" r:id="rId6"/>
    <p:sldId id="296" r:id="rId7"/>
    <p:sldId id="297" r:id="rId8"/>
    <p:sldId id="290" r:id="rId9"/>
    <p:sldId id="292" r:id="rId10"/>
    <p:sldId id="291" r:id="rId11"/>
    <p:sldId id="302" r:id="rId12"/>
    <p:sldId id="294" r:id="rId13"/>
    <p:sldId id="300" r:id="rId14"/>
    <p:sldId id="307" r:id="rId15"/>
    <p:sldId id="301" r:id="rId16"/>
    <p:sldId id="303" r:id="rId17"/>
    <p:sldId id="304" r:id="rId18"/>
    <p:sldId id="305" r:id="rId19"/>
    <p:sldId id="306" r:id="rId20"/>
    <p:sldId id="308" r:id="rId21"/>
    <p:sldId id="309" r:id="rId22"/>
    <p:sldId id="272" r:id="rId2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8462C-F9A2-4392-9A0D-8F81C7877E10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DDF94483-76E1-4D92-B5A6-94F053A2FC75}">
      <dgm:prSet phldrT="[Text]" custT="1"/>
      <dgm:spPr/>
      <dgm:t>
        <a:bodyPr/>
        <a:lstStyle/>
        <a:p>
          <a:r>
            <a:rPr lang="lv-LV" sz="4800" dirty="0" smtClean="0"/>
            <a:t>2.Naids</a:t>
          </a:r>
          <a:endParaRPr lang="en-US" sz="4400" dirty="0"/>
        </a:p>
      </dgm:t>
    </dgm:pt>
    <dgm:pt modelId="{55F34ED8-4F22-4648-AABA-F2F90F3C4E88}" type="parTrans" cxnId="{0C936B08-F367-43BA-9E0D-6CE210FCDDA3}">
      <dgm:prSet/>
      <dgm:spPr/>
      <dgm:t>
        <a:bodyPr/>
        <a:lstStyle/>
        <a:p>
          <a:endParaRPr lang="en-US"/>
        </a:p>
      </dgm:t>
    </dgm:pt>
    <dgm:pt modelId="{FBA2B4D6-2675-427C-B68E-F543181232E5}" type="sibTrans" cxnId="{0C936B08-F367-43BA-9E0D-6CE210FCDDA3}">
      <dgm:prSet/>
      <dgm:spPr/>
      <dgm:t>
        <a:bodyPr/>
        <a:lstStyle/>
        <a:p>
          <a:endParaRPr lang="en-US"/>
        </a:p>
      </dgm:t>
    </dgm:pt>
    <dgm:pt modelId="{8FD0D9F7-EB92-4AB6-812E-1A6B196402C8}">
      <dgm:prSet phldrT="[Text]" custT="1"/>
      <dgm:spPr/>
      <dgm:t>
        <a:bodyPr/>
        <a:lstStyle/>
        <a:p>
          <a:r>
            <a:rPr lang="lv-LV" sz="4400" dirty="0" smtClean="0"/>
            <a:t>1.Dusmas</a:t>
          </a:r>
          <a:endParaRPr lang="en-US" sz="4000" dirty="0"/>
        </a:p>
      </dgm:t>
    </dgm:pt>
    <dgm:pt modelId="{A3F40473-AE1B-4236-BFC7-63D08328C815}" type="sibTrans" cxnId="{919F888C-5383-4876-BD4E-F5B11033BE74}">
      <dgm:prSet/>
      <dgm:spPr/>
      <dgm:t>
        <a:bodyPr/>
        <a:lstStyle/>
        <a:p>
          <a:endParaRPr lang="en-US"/>
        </a:p>
      </dgm:t>
    </dgm:pt>
    <dgm:pt modelId="{3C56E217-80BB-467B-8F20-94930EDF2952}" type="parTrans" cxnId="{919F888C-5383-4876-BD4E-F5B11033BE74}">
      <dgm:prSet/>
      <dgm:spPr/>
      <dgm:t>
        <a:bodyPr/>
        <a:lstStyle/>
        <a:p>
          <a:endParaRPr lang="en-US"/>
        </a:p>
      </dgm:t>
    </dgm:pt>
    <dgm:pt modelId="{2A986B2F-EBB3-466B-A17A-9C13FD478981}" type="pres">
      <dgm:prSet presAssocID="{8798462C-F9A2-4392-9A0D-8F81C7877E10}" presName="Name0" presStyleCnt="0">
        <dgm:presLayoutVars>
          <dgm:dir/>
          <dgm:animLvl val="lvl"/>
          <dgm:resizeHandles val="exact"/>
        </dgm:presLayoutVars>
      </dgm:prSet>
      <dgm:spPr/>
    </dgm:pt>
    <dgm:pt modelId="{4BBAB1A6-9C92-43FC-A5A3-0F37E04063ED}" type="pres">
      <dgm:prSet presAssocID="{8FD0D9F7-EB92-4AB6-812E-1A6B196402C8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02C85-4D68-454B-B62A-0DA307A0175C}" type="pres">
      <dgm:prSet presAssocID="{A3F40473-AE1B-4236-BFC7-63D08328C815}" presName="parTxOnlySpace" presStyleCnt="0"/>
      <dgm:spPr/>
    </dgm:pt>
    <dgm:pt modelId="{C4468596-A5E1-494F-86E3-6D4613A2191C}" type="pres">
      <dgm:prSet presAssocID="{DDF94483-76E1-4D92-B5A6-94F053A2FC75}" presName="parTxOnly" presStyleLbl="node1" presStyleIdx="1" presStyleCnt="2" custLinFactNeighborX="-982" custLinFactNeighborY="-66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936B08-F367-43BA-9E0D-6CE210FCDDA3}" srcId="{8798462C-F9A2-4392-9A0D-8F81C7877E10}" destId="{DDF94483-76E1-4D92-B5A6-94F053A2FC75}" srcOrd="1" destOrd="0" parTransId="{55F34ED8-4F22-4648-AABA-F2F90F3C4E88}" sibTransId="{FBA2B4D6-2675-427C-B68E-F543181232E5}"/>
    <dgm:cxn modelId="{493C3E21-938C-4829-9C73-B8E820EE64C3}" type="presOf" srcId="{DDF94483-76E1-4D92-B5A6-94F053A2FC75}" destId="{C4468596-A5E1-494F-86E3-6D4613A2191C}" srcOrd="0" destOrd="0" presId="urn:microsoft.com/office/officeart/2005/8/layout/chevron1"/>
    <dgm:cxn modelId="{81A5B5FA-F706-486A-A767-DA18CEAF357B}" type="presOf" srcId="{8798462C-F9A2-4392-9A0D-8F81C7877E10}" destId="{2A986B2F-EBB3-466B-A17A-9C13FD478981}" srcOrd="0" destOrd="0" presId="urn:microsoft.com/office/officeart/2005/8/layout/chevron1"/>
    <dgm:cxn modelId="{919F888C-5383-4876-BD4E-F5B11033BE74}" srcId="{8798462C-F9A2-4392-9A0D-8F81C7877E10}" destId="{8FD0D9F7-EB92-4AB6-812E-1A6B196402C8}" srcOrd="0" destOrd="0" parTransId="{3C56E217-80BB-467B-8F20-94930EDF2952}" sibTransId="{A3F40473-AE1B-4236-BFC7-63D08328C815}"/>
    <dgm:cxn modelId="{CB0C333A-5EC6-4C6D-A48A-E0A7E94A3484}" type="presOf" srcId="{8FD0D9F7-EB92-4AB6-812E-1A6B196402C8}" destId="{4BBAB1A6-9C92-43FC-A5A3-0F37E04063ED}" srcOrd="0" destOrd="0" presId="urn:microsoft.com/office/officeart/2005/8/layout/chevron1"/>
    <dgm:cxn modelId="{8DD4C84A-AE6F-43D5-AC3B-4CE1992D3BA3}" type="presParOf" srcId="{2A986B2F-EBB3-466B-A17A-9C13FD478981}" destId="{4BBAB1A6-9C92-43FC-A5A3-0F37E04063ED}" srcOrd="0" destOrd="0" presId="urn:microsoft.com/office/officeart/2005/8/layout/chevron1"/>
    <dgm:cxn modelId="{CFA08C20-E8D7-443B-9EA3-6C2153EECBBF}" type="presParOf" srcId="{2A986B2F-EBB3-466B-A17A-9C13FD478981}" destId="{BF902C85-4D68-454B-B62A-0DA307A0175C}" srcOrd="1" destOrd="0" presId="urn:microsoft.com/office/officeart/2005/8/layout/chevron1"/>
    <dgm:cxn modelId="{BF9BB1BA-83F4-4B2C-B443-E25CB653ECF6}" type="presParOf" srcId="{2A986B2F-EBB3-466B-A17A-9C13FD478981}" destId="{C4468596-A5E1-494F-86E3-6D4613A2191C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798462C-F9A2-4392-9A0D-8F81C7877E10}" type="doc">
      <dgm:prSet loTypeId="urn:microsoft.com/office/officeart/2005/8/layout/chevron1" loCatId="process" qsTypeId="urn:microsoft.com/office/officeart/2005/8/quickstyle/simple3" qsCatId="simple" csTypeId="urn:microsoft.com/office/officeart/2005/8/colors/accent1_2" csCatId="accent1" phldr="1"/>
      <dgm:spPr/>
    </dgm:pt>
    <dgm:pt modelId="{DDF94483-76E1-4D92-B5A6-94F053A2FC75}">
      <dgm:prSet phldrT="[Text]" custT="1"/>
      <dgm:spPr/>
      <dgm:t>
        <a:bodyPr/>
        <a:lstStyle/>
        <a:p>
          <a:r>
            <a:rPr lang="lv-LV" sz="4400" dirty="0" smtClean="0"/>
            <a:t>4.Slepkavība</a:t>
          </a:r>
          <a:endParaRPr lang="en-US" sz="4000" dirty="0"/>
        </a:p>
      </dgm:t>
    </dgm:pt>
    <dgm:pt modelId="{55F34ED8-4F22-4648-AABA-F2F90F3C4E88}" type="parTrans" cxnId="{0C936B08-F367-43BA-9E0D-6CE210FCDDA3}">
      <dgm:prSet/>
      <dgm:spPr/>
      <dgm:t>
        <a:bodyPr/>
        <a:lstStyle/>
        <a:p>
          <a:endParaRPr lang="en-US"/>
        </a:p>
      </dgm:t>
    </dgm:pt>
    <dgm:pt modelId="{FBA2B4D6-2675-427C-B68E-F543181232E5}" type="sibTrans" cxnId="{0C936B08-F367-43BA-9E0D-6CE210FCDDA3}">
      <dgm:prSet/>
      <dgm:spPr/>
      <dgm:t>
        <a:bodyPr/>
        <a:lstStyle/>
        <a:p>
          <a:endParaRPr lang="en-US"/>
        </a:p>
      </dgm:t>
    </dgm:pt>
    <dgm:pt modelId="{8FD0D9F7-EB92-4AB6-812E-1A6B196402C8}">
      <dgm:prSet phldrT="[Text]" custT="1"/>
      <dgm:spPr/>
      <dgm:t>
        <a:bodyPr/>
        <a:lstStyle/>
        <a:p>
          <a:r>
            <a:rPr lang="lv-LV" sz="4400" dirty="0" smtClean="0"/>
            <a:t>3.Ņirgāšanās</a:t>
          </a:r>
          <a:endParaRPr lang="en-US" sz="3600" dirty="0"/>
        </a:p>
      </dgm:t>
    </dgm:pt>
    <dgm:pt modelId="{A3F40473-AE1B-4236-BFC7-63D08328C815}" type="sibTrans" cxnId="{919F888C-5383-4876-BD4E-F5B11033BE74}">
      <dgm:prSet/>
      <dgm:spPr/>
      <dgm:t>
        <a:bodyPr/>
        <a:lstStyle/>
        <a:p>
          <a:endParaRPr lang="en-US"/>
        </a:p>
      </dgm:t>
    </dgm:pt>
    <dgm:pt modelId="{3C56E217-80BB-467B-8F20-94930EDF2952}" type="parTrans" cxnId="{919F888C-5383-4876-BD4E-F5B11033BE74}">
      <dgm:prSet/>
      <dgm:spPr/>
      <dgm:t>
        <a:bodyPr/>
        <a:lstStyle/>
        <a:p>
          <a:endParaRPr lang="en-US"/>
        </a:p>
      </dgm:t>
    </dgm:pt>
    <dgm:pt modelId="{2A986B2F-EBB3-466B-A17A-9C13FD478981}" type="pres">
      <dgm:prSet presAssocID="{8798462C-F9A2-4392-9A0D-8F81C7877E10}" presName="Name0" presStyleCnt="0">
        <dgm:presLayoutVars>
          <dgm:dir/>
          <dgm:animLvl val="lvl"/>
          <dgm:resizeHandles val="exact"/>
        </dgm:presLayoutVars>
      </dgm:prSet>
      <dgm:spPr/>
    </dgm:pt>
    <dgm:pt modelId="{4BBAB1A6-9C92-43FC-A5A3-0F37E04063ED}" type="pres">
      <dgm:prSet presAssocID="{8FD0D9F7-EB92-4AB6-812E-1A6B196402C8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902C85-4D68-454B-B62A-0DA307A0175C}" type="pres">
      <dgm:prSet presAssocID="{A3F40473-AE1B-4236-BFC7-63D08328C815}" presName="parTxOnlySpace" presStyleCnt="0"/>
      <dgm:spPr/>
    </dgm:pt>
    <dgm:pt modelId="{C4468596-A5E1-494F-86E3-6D4613A2191C}" type="pres">
      <dgm:prSet presAssocID="{DDF94483-76E1-4D92-B5A6-94F053A2FC75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936B08-F367-43BA-9E0D-6CE210FCDDA3}" srcId="{8798462C-F9A2-4392-9A0D-8F81C7877E10}" destId="{DDF94483-76E1-4D92-B5A6-94F053A2FC75}" srcOrd="1" destOrd="0" parTransId="{55F34ED8-4F22-4648-AABA-F2F90F3C4E88}" sibTransId="{FBA2B4D6-2675-427C-B68E-F543181232E5}"/>
    <dgm:cxn modelId="{E855360D-C987-4A1D-914C-BD00D006103B}" type="presOf" srcId="{8FD0D9F7-EB92-4AB6-812E-1A6B196402C8}" destId="{4BBAB1A6-9C92-43FC-A5A3-0F37E04063ED}" srcOrd="0" destOrd="0" presId="urn:microsoft.com/office/officeart/2005/8/layout/chevron1"/>
    <dgm:cxn modelId="{63CB0E00-3DB2-4D90-A524-F7CD18206D56}" type="presOf" srcId="{8798462C-F9A2-4392-9A0D-8F81C7877E10}" destId="{2A986B2F-EBB3-466B-A17A-9C13FD478981}" srcOrd="0" destOrd="0" presId="urn:microsoft.com/office/officeart/2005/8/layout/chevron1"/>
    <dgm:cxn modelId="{988C5963-4D50-408E-938E-D520AA7CA19D}" type="presOf" srcId="{DDF94483-76E1-4D92-B5A6-94F053A2FC75}" destId="{C4468596-A5E1-494F-86E3-6D4613A2191C}" srcOrd="0" destOrd="0" presId="urn:microsoft.com/office/officeart/2005/8/layout/chevron1"/>
    <dgm:cxn modelId="{919F888C-5383-4876-BD4E-F5B11033BE74}" srcId="{8798462C-F9A2-4392-9A0D-8F81C7877E10}" destId="{8FD0D9F7-EB92-4AB6-812E-1A6B196402C8}" srcOrd="0" destOrd="0" parTransId="{3C56E217-80BB-467B-8F20-94930EDF2952}" sibTransId="{A3F40473-AE1B-4236-BFC7-63D08328C815}"/>
    <dgm:cxn modelId="{CC2BAE77-5FC2-4D91-B1CF-627962FAA405}" type="presParOf" srcId="{2A986B2F-EBB3-466B-A17A-9C13FD478981}" destId="{4BBAB1A6-9C92-43FC-A5A3-0F37E04063ED}" srcOrd="0" destOrd="0" presId="urn:microsoft.com/office/officeart/2005/8/layout/chevron1"/>
    <dgm:cxn modelId="{A03BF6A0-996D-42DB-AC87-56727A422556}" type="presParOf" srcId="{2A986B2F-EBB3-466B-A17A-9C13FD478981}" destId="{BF902C85-4D68-454B-B62A-0DA307A0175C}" srcOrd="1" destOrd="0" presId="urn:microsoft.com/office/officeart/2005/8/layout/chevron1"/>
    <dgm:cxn modelId="{E6DED939-1EFF-4E00-9027-33DD2BB4EBA3}" type="presParOf" srcId="{2A986B2F-EBB3-466B-A17A-9C13FD478981}" destId="{C4468596-A5E1-494F-86E3-6D4613A2191C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BAB1A6-9C92-43FC-A5A3-0F37E04063ED}">
      <dsp:nvSpPr>
        <dsp:cNvPr id="0" name=""/>
        <dsp:cNvSpPr/>
      </dsp:nvSpPr>
      <dsp:spPr>
        <a:xfrm>
          <a:off x="7721" y="0"/>
          <a:ext cx="4615544" cy="10801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4400" kern="1200" dirty="0" smtClean="0"/>
            <a:t>1.Dusmas</a:t>
          </a:r>
          <a:endParaRPr lang="en-US" sz="4000" kern="1200" dirty="0"/>
        </a:p>
      </dsp:txBody>
      <dsp:txXfrm>
        <a:off x="7721" y="0"/>
        <a:ext cx="4615544" cy="1080120"/>
      </dsp:txXfrm>
    </dsp:sp>
    <dsp:sp modelId="{C4468596-A5E1-494F-86E3-6D4613A2191C}">
      <dsp:nvSpPr>
        <dsp:cNvPr id="0" name=""/>
        <dsp:cNvSpPr/>
      </dsp:nvSpPr>
      <dsp:spPr>
        <a:xfrm>
          <a:off x="4157178" y="0"/>
          <a:ext cx="4615544" cy="10801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2024" tIns="64008" rIns="64008" bIns="64008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4800" kern="1200" dirty="0" smtClean="0"/>
            <a:t>2.Naids</a:t>
          </a:r>
          <a:endParaRPr lang="en-US" sz="4400" kern="1200" dirty="0"/>
        </a:p>
      </dsp:txBody>
      <dsp:txXfrm>
        <a:off x="4157178" y="0"/>
        <a:ext cx="4615544" cy="10801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BAB1A6-9C92-43FC-A5A3-0F37E04063ED}">
      <dsp:nvSpPr>
        <dsp:cNvPr id="0" name=""/>
        <dsp:cNvSpPr/>
      </dsp:nvSpPr>
      <dsp:spPr>
        <a:xfrm>
          <a:off x="7721" y="0"/>
          <a:ext cx="4615544" cy="10801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4400" kern="1200" dirty="0" smtClean="0"/>
            <a:t>3.Ņirgāšanās</a:t>
          </a:r>
          <a:endParaRPr lang="en-US" sz="3600" kern="1200" dirty="0"/>
        </a:p>
      </dsp:txBody>
      <dsp:txXfrm>
        <a:off x="7721" y="0"/>
        <a:ext cx="4615544" cy="1080120"/>
      </dsp:txXfrm>
    </dsp:sp>
    <dsp:sp modelId="{C4468596-A5E1-494F-86E3-6D4613A2191C}">
      <dsp:nvSpPr>
        <dsp:cNvPr id="0" name=""/>
        <dsp:cNvSpPr/>
      </dsp:nvSpPr>
      <dsp:spPr>
        <a:xfrm>
          <a:off x="4161710" y="0"/>
          <a:ext cx="4615544" cy="1080120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6022" tIns="58674" rIns="58674" bIns="58674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4400" kern="1200" dirty="0" smtClean="0"/>
            <a:t>4.Slepkavība</a:t>
          </a:r>
          <a:endParaRPr lang="en-US" sz="4000" kern="1200" dirty="0"/>
        </a:p>
      </dsp:txBody>
      <dsp:txXfrm>
        <a:off x="4161710" y="0"/>
        <a:ext cx="4615544" cy="1080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EF983FC-C4BF-4F7C-9D40-CF2294EF524F}" type="datetimeFigureOut">
              <a:rPr lang="en-US"/>
              <a:pPr>
                <a:defRPr/>
              </a:pPr>
              <a:t>7/31/2024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0847E63-47B2-40B9-9C30-AA6259888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CE6FA-AB29-4E80-81F4-8674C7621968}" type="slidenum">
              <a:rPr lang="lv-LV" smtClean="0">
                <a:latin typeface="Arial" charset="0"/>
              </a:rPr>
              <a:pPr/>
              <a:t>2</a:t>
            </a:fld>
            <a:endParaRPr lang="lv-LV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836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CD9D7313-1400-4515-A7CE-7E06090F4A6D}" type="slidenum">
              <a:rPr lang="lv-LV" sz="1200"/>
              <a:pPr algn="r" defTabSz="915870"/>
              <a:t>11</a:t>
            </a:fld>
            <a:endParaRPr lang="lv-LV" sz="1200" dirty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CE6FA-AB29-4E80-81F4-8674C7621968}" type="slidenum">
              <a:rPr lang="lv-LV" smtClean="0">
                <a:latin typeface="Arial" charset="0"/>
              </a:rPr>
              <a:pPr/>
              <a:t>12</a:t>
            </a:fld>
            <a:endParaRPr lang="lv-LV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83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13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9142D9EC-3628-46AD-808C-0AAB230BF213}" type="slidenum">
              <a:rPr lang="lv-LV" sz="1200"/>
              <a:pPr algn="r" defTabSz="915870"/>
              <a:t>14</a:t>
            </a:fld>
            <a:endParaRPr lang="lv-LV" sz="1200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15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16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CE6FA-AB29-4E80-81F4-8674C7621968}" type="slidenum">
              <a:rPr lang="lv-LV" smtClean="0">
                <a:latin typeface="Arial" charset="0"/>
              </a:rPr>
              <a:pPr/>
              <a:t>17</a:t>
            </a:fld>
            <a:endParaRPr lang="lv-LV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83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CE6FA-AB29-4E80-81F4-8674C7621968}" type="slidenum">
              <a:rPr lang="lv-LV" smtClean="0">
                <a:latin typeface="Arial" charset="0"/>
              </a:rPr>
              <a:pPr/>
              <a:t>18</a:t>
            </a:fld>
            <a:endParaRPr lang="lv-LV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836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CE6FA-AB29-4E80-81F4-8674C7621968}" type="slidenum">
              <a:rPr lang="lv-LV" smtClean="0">
                <a:latin typeface="Arial" charset="0"/>
              </a:rPr>
              <a:pPr/>
              <a:t>19</a:t>
            </a:fld>
            <a:endParaRPr lang="lv-LV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83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4CE6FA-AB29-4E80-81F4-8674C7621968}" type="slidenum">
              <a:rPr lang="lv-LV" smtClean="0">
                <a:latin typeface="Arial" charset="0"/>
              </a:rPr>
              <a:pPr/>
              <a:t>20</a:t>
            </a:fld>
            <a:endParaRPr lang="lv-LV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083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3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4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5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6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4E9686-2026-4706-94BB-F5121AA76FF0}" type="slidenum">
              <a:rPr lang="lv-LV" smtClean="0">
                <a:latin typeface="Arial" charset="0"/>
              </a:rPr>
              <a:pPr/>
              <a:t>7</a:t>
            </a:fld>
            <a:endParaRPr lang="lv-LV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8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578ACAFA-8CE4-402D-880B-5565CC703570}" type="slidenum">
              <a:rPr lang="lv-LV" sz="1200"/>
              <a:pPr algn="r" defTabSz="915870"/>
              <a:t>9</a:t>
            </a:fld>
            <a:endParaRPr lang="lv-LV" sz="1200" dirty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51227" y="9427622"/>
            <a:ext cx="2944869" cy="49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10" tIns="45755" rIns="91510" bIns="45755" anchor="b"/>
          <a:lstStyle/>
          <a:p>
            <a:pPr algn="r" defTabSz="915870"/>
            <a:fld id="{CD9D7313-1400-4515-A7CE-7E06090F4A6D}" type="slidenum">
              <a:rPr lang="lv-LV" sz="1200"/>
              <a:pPr algn="r" defTabSz="915870"/>
              <a:t>10</a:t>
            </a:fld>
            <a:endParaRPr lang="lv-LV" sz="1200" dirty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62525" cy="37211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8978" y="4715390"/>
            <a:ext cx="5439719" cy="4465882"/>
          </a:xfrm>
          <a:noFill/>
          <a:ln/>
        </p:spPr>
        <p:txBody>
          <a:bodyPr/>
          <a:lstStyle/>
          <a:p>
            <a:pPr eaLnBrk="1" hangingPunct="1"/>
            <a:endParaRPr lang="lv-LV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A96C8-9076-4A47-9D31-6337A4B65B5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71B0C-0EFC-4B36-8A75-4D321E9542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7706D-70F8-40F4-ABB2-9C7B9865FA7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7BA9A-0A1C-4354-AAA8-780FE14DA2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189BE-0D62-4CDF-AFE5-241C9CEC95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F828C-7E15-4A8C-9BE2-BD2F22869EB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D839A-A3D7-4503-B53D-AC72DD72B8B4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5B43D-C1AB-42D9-80E6-F1EF001C7F1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DF58E-FD3A-4CD7-9959-DD45F665EAF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82460-2AD7-412F-B40E-27EAED140C8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C947C7-FE3D-4DC3-9D15-E5912D2C5845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3B13-06BF-4D8D-BA8D-715E9115236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/>
              <a:t>Click to edit Master text styles</a:t>
            </a:r>
          </a:p>
          <a:p>
            <a:pPr lvl="1"/>
            <a:r>
              <a:rPr lang="lv-LV"/>
              <a:t>Second level</a:t>
            </a:r>
          </a:p>
          <a:p>
            <a:pPr lvl="2"/>
            <a:r>
              <a:rPr lang="lv-LV"/>
              <a:t>Third level</a:t>
            </a:r>
          </a:p>
          <a:p>
            <a:pPr lvl="3"/>
            <a:r>
              <a:rPr lang="lv-LV"/>
              <a:t>Fourth level</a:t>
            </a:r>
          </a:p>
          <a:p>
            <a:pPr lvl="4"/>
            <a:r>
              <a:rPr lang="lv-LV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6834BF6-97C3-4284-BD6E-75F354DF03E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53181"/>
            <a:ext cx="8964612" cy="1071563"/>
          </a:xfrm>
        </p:spPr>
        <p:txBody>
          <a:bodyPr/>
          <a:lstStyle/>
          <a:p>
            <a:pPr eaLnBrk="1" hangingPunct="1"/>
            <a:r>
              <a:rPr lang="lv-LV" sz="4000" b="1" dirty="0" smtClean="0"/>
              <a:t>Mt.5:21-22 </a:t>
            </a:r>
            <a:r>
              <a:rPr lang="lv-LV" sz="4000" b="1" dirty="0" smtClean="0"/>
              <a:t>Piek</a:t>
            </a:r>
            <a:r>
              <a:rPr lang="lv-LV" sz="4000" b="1" dirty="0" smtClean="0"/>
              <a:t>tais </a:t>
            </a:r>
            <a:r>
              <a:rPr lang="lv-LV" sz="4000" b="1" dirty="0" smtClean="0"/>
              <a:t>bauslis</a:t>
            </a:r>
            <a:endParaRPr lang="lv-LV" sz="4000" b="1" dirty="0"/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84" y="72554"/>
            <a:ext cx="485776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73C76A-A643-4B96-9DD0-A5192EF45F74}" type="slidenum">
              <a:rPr lang="lv-LV" smtClean="0"/>
              <a:pPr/>
              <a:t>1</a:t>
            </a:fld>
            <a:endParaRPr lang="lv-LV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08304" y="0"/>
            <a:ext cx="1835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lv-LV" sz="2000" dirty="0" smtClean="0"/>
              <a:t>4</a:t>
            </a:r>
            <a:r>
              <a:rPr lang="lv-LV" sz="2000" dirty="0" smtClean="0"/>
              <a:t>.aug.2024</a:t>
            </a:r>
            <a:r>
              <a:rPr lang="lv-LV" sz="2000" dirty="0"/>
              <a:t>.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-321246" y="908720"/>
            <a:ext cx="942975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lv-LV" sz="2800" i="1" kern="0" dirty="0" smtClean="0"/>
              <a:t>	21 </a:t>
            </a:r>
            <a:r>
              <a:rPr lang="lv-LV" sz="2800" i="1" kern="0" dirty="0" smtClean="0"/>
              <a:t>Jūs esat dzirdējuši, ka vecajiem ir sacīts: tev nebūs </a:t>
            </a:r>
            <a:r>
              <a:rPr lang="lv-LV" sz="2800" i="1" kern="0" dirty="0" smtClean="0"/>
              <a:t>slepkavot</a:t>
            </a:r>
            <a:r>
              <a:rPr lang="lv-LV" sz="2800" i="1" kern="0" dirty="0" smtClean="0"/>
              <a:t>, un, kas </a:t>
            </a:r>
            <a:r>
              <a:rPr lang="lv-LV" sz="2800" i="1" kern="0" dirty="0" smtClean="0"/>
              <a:t>slepkavo, </a:t>
            </a:r>
            <a:r>
              <a:rPr lang="lv-LV" sz="2800" i="1" kern="0" dirty="0" smtClean="0"/>
              <a:t>tas nododams tiesā. 22 Bet Es jums saku: ikviens, kas savu brāli dusmojas, nododams tiesai; ikviens, kas saka uz savu brāli: </a:t>
            </a:r>
            <a:r>
              <a:rPr lang="lv-LV" sz="2800" i="1" kern="0" dirty="0" smtClean="0"/>
              <a:t>muļķis, </a:t>
            </a:r>
            <a:r>
              <a:rPr lang="lv-LV" sz="2800" i="1" kern="0" dirty="0" smtClean="0"/>
              <a:t>- nododams augstā tiesā; bet, kas saka: stulbais stulbeni, - tas nododams elles ugunīs</a:t>
            </a:r>
            <a:endParaRPr lang="lv-LV" sz="2000" i="1" kern="0" dirty="0">
              <a:latin typeface="+mn-lt"/>
            </a:endParaRPr>
          </a:p>
        </p:txBody>
      </p:sp>
      <p:pic>
        <p:nvPicPr>
          <p:cNvPr id="7" name="Picture 2" descr="Most famous murder cases that are too chilling for the world to forget -  iPleaders"/>
          <p:cNvPicPr>
            <a:picLocks noChangeAspect="1" noChangeArrowheads="1"/>
          </p:cNvPicPr>
          <p:nvPr/>
        </p:nvPicPr>
        <p:blipFill>
          <a:blip r:embed="rId3" cstate="print"/>
          <a:srcRect l="16727"/>
          <a:stretch>
            <a:fillRect/>
          </a:stretch>
        </p:blipFill>
        <p:spPr bwMode="auto">
          <a:xfrm flipH="1">
            <a:off x="0" y="3140968"/>
            <a:ext cx="9144000" cy="3717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3" name="Picture 11" descr="C:\Documents and Settings\Robchix\Desktop\sist vardiem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9"/>
            <a:ext cx="9144000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0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FA35E30-59C7-4FFA-9C58-0FE7E7BB5C35}" type="slidenum">
              <a:rPr lang="en-US" sz="1200"/>
              <a:pPr algn="r" eaLnBrk="1" hangingPunct="1"/>
              <a:t>10</a:t>
            </a:fld>
            <a:endParaRPr lang="en-US" sz="12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0"/>
            <a:ext cx="9144000" cy="216024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sz="2800" dirty="0"/>
              <a:t>“</a:t>
            </a:r>
            <a:r>
              <a:rPr lang="lv-LV" sz="2800" i="1" dirty="0"/>
              <a:t>Jūs esat dzirdējuši, ka tēvutēviem ir sacīts: </a:t>
            </a:r>
            <a:r>
              <a:rPr lang="lv-LV" sz="2800" b="1" i="1" dirty="0">
                <a:solidFill>
                  <a:srgbClr val="FF0000"/>
                </a:solidFill>
              </a:rPr>
              <a:t>tev nebūs slepkavot</a:t>
            </a:r>
            <a:r>
              <a:rPr lang="lv-LV" sz="2800" i="1" dirty="0"/>
              <a:t>, un, kas </a:t>
            </a:r>
            <a:r>
              <a:rPr lang="lv-LV" sz="2800" i="1" dirty="0" smtClean="0"/>
              <a:t>slepkavo, </a:t>
            </a:r>
            <a:r>
              <a:rPr lang="lv-LV" sz="2800" i="1" dirty="0"/>
              <a:t>tas sodāms tiesā. Bet Es jums saku: ikviens, kas uz savu brāli </a:t>
            </a:r>
            <a:r>
              <a:rPr lang="lv-LV" sz="2800" b="1" i="1" dirty="0"/>
              <a:t>dusmojas, tas nododams tiesai</a:t>
            </a:r>
            <a:r>
              <a:rPr lang="lv-LV" sz="2800" i="1" dirty="0"/>
              <a:t>; ikviens, kas uz savu brāli saka : </a:t>
            </a:r>
            <a:r>
              <a:rPr lang="lv-LV" sz="2800" b="1" i="1" dirty="0" smtClean="0"/>
              <a:t>muļķis</a:t>
            </a:r>
            <a:r>
              <a:rPr lang="lv-LV" sz="2800" i="1" dirty="0" smtClean="0"/>
              <a:t>! </a:t>
            </a:r>
            <a:r>
              <a:rPr lang="lv-LV" sz="2800" i="1" dirty="0"/>
              <a:t>- tas </a:t>
            </a:r>
            <a:r>
              <a:rPr lang="lv-LV" sz="2800" b="1" i="1" dirty="0"/>
              <a:t>nododams</a:t>
            </a:r>
            <a:r>
              <a:rPr lang="lv-LV" sz="2800" i="1" dirty="0"/>
              <a:t> </a:t>
            </a:r>
            <a:r>
              <a:rPr lang="lv-LV" sz="2800" b="1" i="1" dirty="0"/>
              <a:t>augstā tiesā</a:t>
            </a:r>
            <a:r>
              <a:rPr lang="lv-LV" sz="2800" i="1" dirty="0"/>
              <a:t>; ikviens, kas saka: </a:t>
            </a:r>
            <a:r>
              <a:rPr lang="lv-LV" sz="2800" b="1" i="1" dirty="0"/>
              <a:t>pilnīgs</a:t>
            </a:r>
            <a:r>
              <a:rPr lang="lv-LV" sz="2800" i="1" dirty="0"/>
              <a:t> </a:t>
            </a:r>
            <a:r>
              <a:rPr lang="lv-LV" sz="2800" b="1" i="1" dirty="0"/>
              <a:t>stulbenis</a:t>
            </a:r>
            <a:r>
              <a:rPr lang="lv-LV" sz="2800" i="1" dirty="0"/>
              <a:t>! - tas </a:t>
            </a:r>
            <a:r>
              <a:rPr lang="lv-LV" sz="2800" b="1" i="1" dirty="0"/>
              <a:t>nododams elles ugu</a:t>
            </a:r>
            <a:r>
              <a:rPr lang="lv-LV" sz="2800" b="1" dirty="0"/>
              <a:t>nī</a:t>
            </a:r>
            <a:r>
              <a:rPr lang="lv-LV" sz="2800" dirty="0"/>
              <a:t>.” (Mt.5:21-22)</a:t>
            </a:r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6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619672" y="2376116"/>
            <a:ext cx="83883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Baušļa pārkāpums ir: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3312368" y="2996952"/>
            <a:ext cx="3131840" cy="10081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rgbClr val="002060"/>
                </a:solidFill>
              </a:rPr>
              <a:t>Egoistiskas Dusmas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771800" y="6165304"/>
            <a:ext cx="3995936" cy="6480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Pazemošana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915816" y="4293096"/>
            <a:ext cx="3672408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rgbClr val="002060"/>
                </a:solidFill>
              </a:rPr>
              <a:t>Ņirgāšanās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699792" y="5229200"/>
            <a:ext cx="4032448" cy="7200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rgbClr val="002060"/>
                </a:solidFill>
              </a:rPr>
              <a:t>Apsaukāšanās</a:t>
            </a:r>
            <a:endParaRPr lang="en-US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8" grpId="0"/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5FA35E30-59C7-4FFA-9C58-0FE7E7BB5C35}" type="slidenum">
              <a:rPr lang="en-US" sz="1200"/>
              <a:pPr algn="r" eaLnBrk="1" hangingPunct="1"/>
              <a:t>11</a:t>
            </a:fld>
            <a:endParaRPr lang="en-US" sz="120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620688"/>
            <a:ext cx="9144000" cy="1728192"/>
          </a:xfrm>
        </p:spPr>
        <p:txBody>
          <a:bodyPr/>
          <a:lstStyle/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dirty="0" smtClean="0"/>
              <a:t>“</a:t>
            </a:r>
            <a:r>
              <a:rPr lang="lv-LV" i="1" dirty="0" smtClean="0"/>
              <a:t> ikviens</a:t>
            </a:r>
            <a:r>
              <a:rPr lang="lv-LV" i="1" dirty="0"/>
              <a:t>, kas uz savu brāli </a:t>
            </a:r>
            <a:r>
              <a:rPr lang="lv-LV" i="1" dirty="0" smtClean="0"/>
              <a:t>saka: </a:t>
            </a:r>
            <a:r>
              <a:rPr lang="lv-LV" b="1" i="1" dirty="0" smtClean="0"/>
              <a:t>muļķis</a:t>
            </a:r>
            <a:r>
              <a:rPr lang="lv-LV" i="1" dirty="0" smtClean="0"/>
              <a:t>! </a:t>
            </a:r>
            <a:r>
              <a:rPr lang="lv-LV" i="1" dirty="0"/>
              <a:t>- tas </a:t>
            </a:r>
            <a:r>
              <a:rPr lang="lv-LV" b="1" i="1" dirty="0"/>
              <a:t>nododams</a:t>
            </a:r>
            <a:r>
              <a:rPr lang="lv-LV" i="1" dirty="0"/>
              <a:t> </a:t>
            </a:r>
            <a:r>
              <a:rPr lang="lv-LV" b="1" i="1" dirty="0"/>
              <a:t>augstā tiesā</a:t>
            </a:r>
            <a:r>
              <a:rPr lang="lv-LV" i="1" dirty="0"/>
              <a:t>; </a:t>
            </a:r>
            <a:endParaRPr lang="lv-LV" i="1" dirty="0" smtClean="0"/>
          </a:p>
          <a:p>
            <a:pPr marL="0" indent="0"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i="1" dirty="0" smtClean="0"/>
              <a:t>ikviens</a:t>
            </a:r>
            <a:r>
              <a:rPr lang="lv-LV" i="1" dirty="0"/>
              <a:t>, kas saka: </a:t>
            </a:r>
            <a:r>
              <a:rPr lang="lv-LV" b="1" i="1" strike="sngStrike" dirty="0" smtClean="0">
                <a:solidFill>
                  <a:srgbClr val="FF0000"/>
                </a:solidFill>
              </a:rPr>
              <a:t>stulbais bezdievis</a:t>
            </a:r>
            <a:r>
              <a:rPr lang="lv-LV" i="1" dirty="0" smtClean="0"/>
              <a:t> </a:t>
            </a:r>
            <a:r>
              <a:rPr lang="lv-LV" b="1" i="1" dirty="0" smtClean="0"/>
              <a:t>pilnīgs</a:t>
            </a:r>
            <a:r>
              <a:rPr lang="lv-LV" i="1" dirty="0" smtClean="0"/>
              <a:t> </a:t>
            </a:r>
            <a:r>
              <a:rPr lang="lv-LV" b="1" i="1" dirty="0"/>
              <a:t>stulbenis</a:t>
            </a:r>
            <a:r>
              <a:rPr lang="lv-LV" i="1" dirty="0"/>
              <a:t>! - tas </a:t>
            </a:r>
            <a:r>
              <a:rPr lang="lv-LV" b="1" i="1" dirty="0"/>
              <a:t>nododams elles ugu</a:t>
            </a:r>
            <a:r>
              <a:rPr lang="lv-LV" b="1" dirty="0"/>
              <a:t>nī</a:t>
            </a:r>
            <a:r>
              <a:rPr lang="lv-LV" dirty="0"/>
              <a:t>.” (</a:t>
            </a:r>
            <a:r>
              <a:rPr lang="lv-LV" dirty="0" smtClean="0"/>
              <a:t>Mt.5:22</a:t>
            </a:r>
            <a:r>
              <a:rPr lang="lv-LV" dirty="0"/>
              <a:t>)</a:t>
            </a:r>
          </a:p>
          <a:p>
            <a:pPr marL="533400" indent="-533400" eaLnBrk="1" hangingPunct="1">
              <a:lnSpc>
                <a:spcPct val="80000"/>
              </a:lnSpc>
              <a:defRPr/>
            </a:pPr>
            <a:endParaRPr lang="lv-LV" sz="7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51520" y="116632"/>
            <a:ext cx="83883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uLnTx/>
                <a:uFillTx/>
                <a:latin typeface="+mj-lt"/>
                <a:ea typeface="+mj-ea"/>
                <a:cs typeface="+mj-cs"/>
              </a:rPr>
              <a:t>Labojums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5580112" y="3933056"/>
            <a:ext cx="356388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rgbClr val="002060"/>
                </a:solidFill>
              </a:rPr>
              <a:t>Stulbenis</a:t>
            </a:r>
          </a:p>
          <a:p>
            <a:pPr algn="ctr"/>
            <a:r>
              <a:rPr lang="lv-LV" sz="4000" i="1" dirty="0" smtClean="0">
                <a:solidFill>
                  <a:srgbClr val="002060"/>
                </a:solidFill>
              </a:rPr>
              <a:t>(M</a:t>
            </a:r>
            <a:r>
              <a:rPr lang="el-GR" sz="4000" i="1" dirty="0" smtClean="0">
                <a:solidFill>
                  <a:srgbClr val="002060"/>
                </a:solidFill>
              </a:rPr>
              <a:t>ὠ</a:t>
            </a:r>
            <a:r>
              <a:rPr lang="lv-LV" sz="4000" i="1" dirty="0" smtClean="0">
                <a:solidFill>
                  <a:srgbClr val="002060"/>
                </a:solidFill>
              </a:rPr>
              <a:t>re)</a:t>
            </a:r>
            <a:endParaRPr lang="en-US" sz="4000" i="1" dirty="0">
              <a:solidFill>
                <a:srgbClr val="00206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979712" y="2924944"/>
            <a:ext cx="511256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rgbClr val="002060"/>
                </a:solidFill>
              </a:rPr>
              <a:t>Muļķis </a:t>
            </a:r>
            <a:r>
              <a:rPr lang="lv-LV" sz="4000" i="1" dirty="0" smtClean="0">
                <a:solidFill>
                  <a:srgbClr val="002060"/>
                </a:solidFill>
              </a:rPr>
              <a:t>(Raka)</a:t>
            </a:r>
            <a:endParaRPr lang="en-US" sz="5400" i="1" dirty="0">
              <a:solidFill>
                <a:srgbClr val="00206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827584" y="4104456"/>
            <a:ext cx="381642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rgbClr val="002060"/>
                </a:solidFill>
              </a:rPr>
              <a:t>Bezdievis</a:t>
            </a:r>
            <a:endParaRPr lang="en-US" sz="5400" b="1" dirty="0">
              <a:solidFill>
                <a:srgbClr val="002060"/>
              </a:solidFill>
            </a:endParaRPr>
          </a:p>
        </p:txBody>
      </p:sp>
      <p:pic>
        <p:nvPicPr>
          <p:cNvPr id="10" name="Picture 9" descr="canc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4104456"/>
            <a:ext cx="1052736" cy="1052736"/>
          </a:xfrm>
          <a:prstGeom prst="rect">
            <a:avLst/>
          </a:prstGeom>
        </p:spPr>
      </p:pic>
      <p:pic>
        <p:nvPicPr>
          <p:cNvPr id="15" name="Picture 14" descr="ye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933056"/>
            <a:ext cx="1296144" cy="1296144"/>
          </a:xfrm>
          <a:prstGeom prst="rect">
            <a:avLst/>
          </a:prstGeom>
        </p:spPr>
      </p:pic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0" y="5445224"/>
            <a:ext cx="9144000" cy="14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lv-LV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Rounded Rectangle 13">
            <a:extLst>
              <a:ext uri="{FF2B5EF4-FFF2-40B4-BE49-F238E27FC236}">
                <a16:creationId xmlns="" xmlns:a16="http://schemas.microsoft.com/office/drawing/2014/main" id="{9D91F34E-F350-4248-B345-17DAC2A577CB}"/>
              </a:ext>
            </a:extLst>
          </p:cNvPr>
          <p:cNvSpPr/>
          <p:nvPr/>
        </p:nvSpPr>
        <p:spPr>
          <a:xfrm>
            <a:off x="1763688" y="5373216"/>
            <a:ext cx="5724263" cy="129614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lv-LV" sz="4000" kern="0" dirty="0" smtClean="0"/>
              <a:t>“Muļķis saka savā sirdī: </a:t>
            </a:r>
            <a:r>
              <a:rPr lang="lv-LV" sz="4000" kern="0" dirty="0" smtClean="0"/>
              <a:t>Dieva </a:t>
            </a:r>
            <a:r>
              <a:rPr lang="lv-LV" sz="4000" kern="0" dirty="0" smtClean="0"/>
              <a:t>nav!“</a:t>
            </a:r>
            <a:r>
              <a:rPr lang="lv-LV" sz="4000" kern="0" dirty="0" smtClean="0">
                <a:solidFill>
                  <a:schemeClr val="tx1"/>
                </a:solidFill>
              </a:rPr>
              <a:t> </a:t>
            </a:r>
            <a:r>
              <a:rPr lang="lv-LV" sz="3200" kern="0" dirty="0" smtClean="0">
                <a:solidFill>
                  <a:schemeClr val="tx1"/>
                </a:solidFill>
              </a:rPr>
              <a:t>(</a:t>
            </a:r>
            <a:r>
              <a:rPr lang="lv-LV" sz="3200" kern="0" dirty="0" smtClean="0">
                <a:solidFill>
                  <a:schemeClr val="tx1"/>
                </a:solidFill>
              </a:rPr>
              <a:t>Ps.55:2)</a:t>
            </a:r>
            <a:endParaRPr lang="lv-LV" sz="4000" kern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500"/>
                            </p:stCondLst>
                            <p:childTnLst>
                              <p:par>
                                <p:cTn id="36" presetID="9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/>
      <p:bldP spid="8" grpId="0"/>
      <p:bldP spid="12" grpId="0" animBg="1"/>
      <p:bldP spid="13" grpId="0" animBg="1"/>
      <p:bldP spid="14" grpId="0" animBg="1"/>
      <p:bldP spid="16" grpId="0" build="p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5BCCA7-A09D-4B96-A54E-16CD4B17CDA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1" name="Rectangle 22">
            <a:extLst>
              <a:ext uri="{FF2B5EF4-FFF2-40B4-BE49-F238E27FC236}">
                <a16:creationId xmlns="" xmlns:a16="http://schemas.microsoft.com/office/drawing/2014/main" id="{1F6CC980-C673-4792-A903-56446EBFA54C}"/>
              </a:ext>
            </a:extLst>
          </p:cNvPr>
          <p:cNvSpPr/>
          <p:nvPr/>
        </p:nvSpPr>
        <p:spPr>
          <a:xfrm>
            <a:off x="0" y="188640"/>
            <a:ext cx="91440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 eaLnBrk="1" hangingPunct="1">
              <a:lnSpc>
                <a:spcPct val="80000"/>
              </a:lnSpc>
              <a:buNone/>
              <a:defRPr/>
            </a:pPr>
            <a:r>
              <a:rPr lang="lv-LV" sz="4200" b="1" dirty="0" smtClean="0"/>
              <a:t>Jēzus atklāj baušļa dziļāko būtību</a:t>
            </a:r>
            <a:endParaRPr lang="lv-LV" sz="4200" b="1" dirty="0"/>
          </a:p>
        </p:txBody>
      </p:sp>
      <p:sp>
        <p:nvSpPr>
          <p:cNvPr id="9" name="Rounded Rectangle 13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2267744" y="1052736"/>
            <a:ext cx="561662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Bieži cilvēki uztraucas tikai par </a:t>
            </a:r>
            <a:r>
              <a:rPr lang="lv-LV" sz="3600" b="1" dirty="0" smtClean="0"/>
              <a:t>asiņaino darbu</a:t>
            </a:r>
            <a:endParaRPr lang="en-US" sz="3600" b="1" dirty="0"/>
          </a:p>
        </p:txBody>
      </p:sp>
      <p:sp>
        <p:nvSpPr>
          <p:cNvPr id="10" name="Rounded Rectangle 13">
            <a:extLst>
              <a:ext uri="{FF2B5EF4-FFF2-40B4-BE49-F238E27FC236}">
                <a16:creationId xmlns="" xmlns:a16="http://schemas.microsoft.com/office/drawing/2014/main" id="{9D91F34E-F350-4248-B345-17DAC2A577CB}"/>
              </a:ext>
            </a:extLst>
          </p:cNvPr>
          <p:cNvSpPr/>
          <p:nvPr/>
        </p:nvSpPr>
        <p:spPr>
          <a:xfrm>
            <a:off x="3275856" y="2852936"/>
            <a:ext cx="4284103" cy="165618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Par savu </a:t>
            </a:r>
            <a:r>
              <a:rPr lang="lv-LV" sz="3600" b="1" dirty="0" smtClean="0"/>
              <a:t>sirdi</a:t>
            </a:r>
            <a:r>
              <a:rPr lang="lv-LV" sz="3600" dirty="0" smtClean="0"/>
              <a:t>, </a:t>
            </a:r>
            <a:r>
              <a:rPr lang="lv-LV" sz="3600" b="1" dirty="0" smtClean="0"/>
              <a:t>dusmām</a:t>
            </a:r>
            <a:r>
              <a:rPr lang="lv-LV" sz="3600" dirty="0" smtClean="0"/>
              <a:t> un </a:t>
            </a:r>
            <a:r>
              <a:rPr lang="lv-LV" sz="3600" b="1" dirty="0" smtClean="0"/>
              <a:t>naidu</a:t>
            </a:r>
            <a:r>
              <a:rPr lang="lv-LV" sz="3600" dirty="0" smtClean="0"/>
              <a:t> neviens </a:t>
            </a:r>
            <a:r>
              <a:rPr lang="lv-LV" sz="3600" b="1" dirty="0" smtClean="0"/>
              <a:t>neraizējas</a:t>
            </a:r>
            <a:endParaRPr lang="en-US" sz="3600" b="1" dirty="0"/>
          </a:p>
        </p:txBody>
      </p:sp>
      <p:sp>
        <p:nvSpPr>
          <p:cNvPr id="11" name="Rounded Rectangle 13">
            <a:extLst>
              <a:ext uri="{FF2B5EF4-FFF2-40B4-BE49-F238E27FC236}">
                <a16:creationId xmlns="" xmlns:a16="http://schemas.microsoft.com/office/drawing/2014/main" id="{57F93A1E-13DB-4F50-8C13-3C0E8D53813B}"/>
              </a:ext>
            </a:extLst>
          </p:cNvPr>
          <p:cNvSpPr/>
          <p:nvPr/>
        </p:nvSpPr>
        <p:spPr>
          <a:xfrm>
            <a:off x="2411760" y="4941168"/>
            <a:ext cx="6192688" cy="162498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Par </a:t>
            </a:r>
            <a:r>
              <a:rPr lang="lv-LV" sz="3600" b="1" dirty="0" smtClean="0"/>
              <a:t>cietiem</a:t>
            </a:r>
            <a:r>
              <a:rPr lang="lv-LV" sz="3600" dirty="0" smtClean="0"/>
              <a:t> un </a:t>
            </a:r>
            <a:r>
              <a:rPr lang="lv-LV" sz="3600" b="1" dirty="0" smtClean="0"/>
              <a:t>bezjūtīgiem</a:t>
            </a:r>
            <a:r>
              <a:rPr lang="lv-LV" sz="3600" dirty="0" smtClean="0"/>
              <a:t> </a:t>
            </a:r>
            <a:r>
              <a:rPr lang="lv-LV" sz="3600" b="1" dirty="0" smtClean="0"/>
              <a:t>vārdiem</a:t>
            </a:r>
            <a:r>
              <a:rPr lang="lv-LV" sz="3600" dirty="0" smtClean="0"/>
              <a:t>, kas </a:t>
            </a:r>
            <a:r>
              <a:rPr lang="lv-LV" sz="3600" b="1" dirty="0" smtClean="0"/>
              <a:t>ievaino</a:t>
            </a:r>
            <a:r>
              <a:rPr lang="lv-LV" sz="3600" dirty="0" smtClean="0"/>
              <a:t> citus </a:t>
            </a:r>
            <a:r>
              <a:rPr lang="lv-LV" sz="3600" b="1" dirty="0" smtClean="0"/>
              <a:t>neviens neuztraucas</a:t>
            </a:r>
            <a:endParaRPr lang="en-US" sz="3600" b="1" dirty="0"/>
          </a:p>
        </p:txBody>
      </p:sp>
      <p:pic>
        <p:nvPicPr>
          <p:cNvPr id="12" name="Picture 11" descr="murd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764704"/>
            <a:ext cx="1718015" cy="1718015"/>
          </a:xfrm>
          <a:prstGeom prst="rect">
            <a:avLst/>
          </a:prstGeom>
        </p:spPr>
      </p:pic>
      <p:pic>
        <p:nvPicPr>
          <p:cNvPr id="13" name="Picture 12" descr="angr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2492896"/>
            <a:ext cx="2088232" cy="2088232"/>
          </a:xfrm>
          <a:prstGeom prst="rect">
            <a:avLst/>
          </a:prstGeom>
        </p:spPr>
      </p:pic>
      <p:pic>
        <p:nvPicPr>
          <p:cNvPr id="16" name="Picture 15" descr="commen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941168"/>
            <a:ext cx="1718660" cy="17186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7249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9" grpId="0" animBg="1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Most famous murder cases that are too chilling for the world to forget -  iPleaders"/>
          <p:cNvPicPr>
            <a:picLocks noChangeAspect="1" noChangeArrowheads="1"/>
          </p:cNvPicPr>
          <p:nvPr/>
        </p:nvPicPr>
        <p:blipFill>
          <a:blip r:embed="rId3" cstate="print"/>
          <a:srcRect l="16727"/>
          <a:stretch>
            <a:fillRect/>
          </a:stretch>
        </p:blipFill>
        <p:spPr bwMode="auto">
          <a:xfrm flipH="1">
            <a:off x="0" y="764704"/>
            <a:ext cx="9144000" cy="6093297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13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3868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Mūsu domas un Dieva domas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179512" y="1124744"/>
            <a:ext cx="5112568" cy="187220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accent4">
                    <a:lumMod val="10000"/>
                  </a:schemeClr>
                </a:solidFill>
              </a:rPr>
              <a:t>Mēs skatāmies tikai uz cilvēku ārējiem darbiem</a:t>
            </a:r>
            <a:endParaRPr lang="en-US" sz="36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179512" y="3645024"/>
            <a:ext cx="5508104" cy="1296144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8000" indent="-288000" algn="ctr" eaLnBrk="1" hangingPunct="1">
              <a:lnSpc>
                <a:spcPct val="80000"/>
              </a:lnSpc>
              <a:defRPr/>
            </a:pPr>
            <a:r>
              <a:rPr lang="lv-LV" sz="4400" b="1" dirty="0">
                <a:solidFill>
                  <a:schemeClr val="accent4">
                    <a:lumMod val="10000"/>
                  </a:schemeClr>
                </a:solidFill>
              </a:rPr>
              <a:t>Dievs </a:t>
            </a:r>
            <a:r>
              <a:rPr lang="lv-LV" sz="4400" b="1" dirty="0" smtClean="0">
                <a:solidFill>
                  <a:schemeClr val="accent4">
                    <a:lumMod val="10000"/>
                  </a:schemeClr>
                </a:solidFill>
              </a:rPr>
              <a:t>skatās uz cilvēka sirdi..</a:t>
            </a:r>
            <a:endParaRPr lang="lv-LV" sz="44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9" name="Hexagon 8"/>
          <p:cNvSpPr/>
          <p:nvPr/>
        </p:nvSpPr>
        <p:spPr>
          <a:xfrm>
            <a:off x="323528" y="5373216"/>
            <a:ext cx="4392488" cy="1296144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88000" indent="-288000" algn="ctr" eaLnBrk="1" hangingPunct="1">
              <a:lnSpc>
                <a:spcPct val="80000"/>
              </a:lnSpc>
              <a:defRPr/>
            </a:pPr>
            <a:r>
              <a:rPr lang="lv-LV" sz="4400" b="1" dirty="0" smtClean="0">
                <a:solidFill>
                  <a:schemeClr val="accent4">
                    <a:lumMod val="10000"/>
                  </a:schemeClr>
                </a:solidFill>
              </a:rPr>
              <a:t>..attiecīgi tiesā</a:t>
            </a:r>
            <a:endParaRPr lang="lv-LV" sz="4400" b="1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13" grpId="0" animBg="1"/>
      <p:bldP spid="14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1D1BD4A-E067-4BCB-9448-CF3138EF7122}" type="slidenum">
              <a:rPr lang="en-US" sz="1200"/>
              <a:pPr algn="r" eaLnBrk="1" hangingPunct="1"/>
              <a:t>14</a:t>
            </a:fld>
            <a:endParaRPr lang="en-US" sz="120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556792"/>
            <a:ext cx="9396413" cy="1008112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lv-LV" dirty="0"/>
              <a:t>„</a:t>
            </a:r>
            <a:r>
              <a:rPr lang="lv-LV" i="1" dirty="0"/>
              <a:t>Pēc tam kārība, kad tā ieņēmusies, dzemdē grēku, bet grēks padarīts dzemdē nāvi</a:t>
            </a:r>
            <a:r>
              <a:rPr lang="lv-LV" dirty="0"/>
              <a:t>. (Jēk.1:15</a:t>
            </a:r>
            <a:r>
              <a:rPr lang="lv-LV" dirty="0" smtClean="0"/>
              <a:t>)</a:t>
            </a:r>
            <a:endParaRPr lang="lv-LV" sz="28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lv-LV" sz="4400" b="1" dirty="0" smtClean="0">
                <a:sym typeface="Wingdings" pitchFamily="2" charset="2"/>
              </a:rPr>
              <a:t>Aiz</a:t>
            </a:r>
            <a:r>
              <a:rPr lang="lv-LV" sz="4400" b="1" dirty="0" smtClean="0"/>
              <a:t> katra </a:t>
            </a:r>
            <a:r>
              <a:rPr lang="lv-LV" sz="4400" b="1" dirty="0" smtClean="0">
                <a:sym typeface="Wingdings" pitchFamily="2" charset="2"/>
              </a:rPr>
              <a:t>grēka </a:t>
            </a:r>
            <a:r>
              <a:rPr lang="lv-LV" sz="4400" b="1" dirty="0" smtClean="0">
                <a:solidFill>
                  <a:srgbClr val="FF0000"/>
                </a:solidFill>
                <a:sym typeface="Wingdings" pitchFamily="2" charset="2"/>
              </a:rPr>
              <a:t>darbos</a:t>
            </a:r>
            <a:r>
              <a:rPr lang="lv-LV" sz="4400" b="1" dirty="0" smtClean="0">
                <a:sym typeface="Wingdings" pitchFamily="2" charset="2"/>
              </a:rPr>
              <a:t> </a:t>
            </a:r>
            <a:endParaRPr lang="lv-LV" sz="4400" b="1" dirty="0" smtClean="0">
              <a:sym typeface="Wingdings" pitchFamily="2" charset="2"/>
            </a:endParaRPr>
          </a:p>
          <a:p>
            <a:pPr marL="0" indent="0" algn="ctr">
              <a:buFont typeface="Wingdings" pitchFamily="2" charset="2"/>
              <a:buNone/>
            </a:pPr>
            <a:r>
              <a:rPr lang="lv-LV" sz="4400" b="1" dirty="0" smtClean="0"/>
              <a:t>ir </a:t>
            </a:r>
            <a:r>
              <a:rPr lang="lv-LV" sz="4400" b="1" dirty="0" smtClean="0"/>
              <a:t>kāds </a:t>
            </a:r>
            <a:r>
              <a:rPr lang="lv-LV" sz="4400" b="1" dirty="0" smtClean="0">
                <a:sym typeface="Wingdings" pitchFamily="2" charset="2"/>
              </a:rPr>
              <a:t>grēks </a:t>
            </a:r>
            <a:r>
              <a:rPr lang="lv-LV" sz="4400" b="1" dirty="0" smtClean="0">
                <a:solidFill>
                  <a:srgbClr val="FF0000"/>
                </a:solidFill>
                <a:sym typeface="Wingdings" pitchFamily="2" charset="2"/>
              </a:rPr>
              <a:t>domās</a:t>
            </a:r>
            <a:endParaRPr lang="lv-LV" sz="4400" b="1" dirty="0"/>
          </a:p>
        </p:txBody>
      </p:sp>
      <p:graphicFrame>
        <p:nvGraphicFramePr>
          <p:cNvPr id="12" name="Diagram 11"/>
          <p:cNvGraphicFramePr/>
          <p:nvPr/>
        </p:nvGraphicFramePr>
        <p:xfrm>
          <a:off x="179512" y="2780928"/>
          <a:ext cx="87849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Diagram 12"/>
          <p:cNvGraphicFramePr/>
          <p:nvPr/>
        </p:nvGraphicFramePr>
        <p:xfrm>
          <a:off x="179512" y="4149080"/>
          <a:ext cx="878497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Rounded Rectangle 13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755576" y="5517232"/>
            <a:ext cx="7776864" cy="115212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accent4">
                    <a:lumMod val="10000"/>
                  </a:schemeClr>
                </a:solidFill>
              </a:rPr>
              <a:t>Neviens cilvēks nav tiesīgs saīsināt otra cilvēka dzīves laiku!</a:t>
            </a:r>
            <a:endParaRPr lang="en-US" sz="3600" b="1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/>
      <p:bldGraphic spid="12" grpId="0">
        <p:bldAsOne/>
      </p:bldGraphic>
      <p:bldGraphic spid="13" grpId="0">
        <p:bldAsOne/>
      </p:bldGraphic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apital Murder vs. First-Degree Murder | McCready Law Grou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1988840"/>
            <a:ext cx="9190488" cy="4869160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15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80963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Mūsu domas un Dieva domas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0" y="2348880"/>
            <a:ext cx="6336704" cy="1584176"/>
          </a:xfrm>
          <a:prstGeom prst="hex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accent4">
                    <a:lumMod val="10000"/>
                  </a:schemeClr>
                </a:solidFill>
              </a:rPr>
              <a:t>Ja mēs tiesā šķirojam dažādus slepkavību apstākļus</a:t>
            </a:r>
            <a:endParaRPr lang="en-US" sz="36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0" name="Hexagon 9"/>
          <p:cNvSpPr/>
          <p:nvPr/>
        </p:nvSpPr>
        <p:spPr>
          <a:xfrm>
            <a:off x="0" y="5013176"/>
            <a:ext cx="7020272" cy="1772816"/>
          </a:xfrm>
          <a:prstGeom prst="hex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b="1" dirty="0" smtClean="0">
                <a:solidFill>
                  <a:schemeClr val="accent4">
                    <a:lumMod val="10000"/>
                  </a:schemeClr>
                </a:solidFill>
              </a:rPr>
              <a:t>Mēs varam būt droši, ka arī Dievs tikpat stingri šķiros citus grēkus</a:t>
            </a:r>
            <a:endParaRPr lang="en-US" sz="36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0" y="620713"/>
            <a:ext cx="9144000" cy="1224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lv-LV" sz="3600" kern="0" dirty="0" smtClean="0">
                <a:latin typeface="+mn-lt"/>
              </a:rPr>
              <a:t>“Jo, kas visu bauslību pildītu, bet </a:t>
            </a:r>
            <a:r>
              <a:rPr lang="lv-LV" sz="3600" b="1" kern="0" dirty="0" smtClean="0">
                <a:latin typeface="+mn-lt"/>
              </a:rPr>
              <a:t>grēkotu pret vienu bausli</a:t>
            </a:r>
            <a:r>
              <a:rPr lang="lv-LV" sz="3600" kern="0" dirty="0" smtClean="0">
                <a:latin typeface="+mn-lt"/>
              </a:rPr>
              <a:t>, tas ir </a:t>
            </a:r>
            <a:r>
              <a:rPr lang="lv-LV" sz="3600" b="1" kern="0" dirty="0" smtClean="0">
                <a:latin typeface="+mn-lt"/>
              </a:rPr>
              <a:t>noziedzies pret </a:t>
            </a:r>
            <a:r>
              <a:rPr lang="lv-LV" sz="3600" b="1" kern="0" dirty="0" smtClean="0">
                <a:latin typeface="+mn-lt"/>
              </a:rPr>
              <a:t>visiem</a:t>
            </a:r>
            <a:r>
              <a:rPr lang="lv-LV" sz="3600" kern="0" dirty="0" smtClean="0">
                <a:latin typeface="+mn-lt"/>
              </a:rPr>
              <a:t>.</a:t>
            </a:r>
            <a:r>
              <a:rPr kumimoji="0" lang="lv-LV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” (Jēk.2:10)</a:t>
            </a:r>
            <a:endParaRPr kumimoji="0" lang="lv-LV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lv-LV" sz="3600" b="1" i="0" u="none" strike="noStrike" kern="0" cap="none" spc="0" normalizeH="0" baseline="0" noProof="0" dirty="0">
              <a:ln>
                <a:noFill/>
              </a:ln>
              <a:solidFill>
                <a:srgbClr val="F8F204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13" grpId="0" animBg="1"/>
      <p:bldP spid="10" grpId="0" animBg="1"/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Most famous murder cases that are too chilling for the world to forget -  iPleaders"/>
          <p:cNvPicPr>
            <a:picLocks noChangeAspect="1" noChangeArrowheads="1"/>
          </p:cNvPicPr>
          <p:nvPr/>
        </p:nvPicPr>
        <p:blipFill>
          <a:blip r:embed="rId3" cstate="print"/>
          <a:srcRect l="16727"/>
          <a:stretch>
            <a:fillRect/>
          </a:stretch>
        </p:blipFill>
        <p:spPr bwMode="auto">
          <a:xfrm flipH="1">
            <a:off x="0" y="764704"/>
            <a:ext cx="9144000" cy="6093297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16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143868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 smtClean="0">
                <a:solidFill>
                  <a:schemeClr val="tx1"/>
                </a:solidFill>
              </a:rPr>
              <a:t>Mūsu domas un Dieva domas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13" name="Hexagon 12"/>
          <p:cNvSpPr/>
          <p:nvPr/>
        </p:nvSpPr>
        <p:spPr>
          <a:xfrm>
            <a:off x="-684584" y="980728"/>
            <a:ext cx="6192688" cy="1584176"/>
          </a:xfrm>
          <a:prstGeom prst="hexag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>
                <a:solidFill>
                  <a:schemeClr val="accent4">
                    <a:lumMod val="10000"/>
                  </a:schemeClr>
                </a:solidFill>
              </a:rPr>
              <a:t>Dievs neskatās tikai uz </a:t>
            </a:r>
            <a:r>
              <a:rPr lang="lv-LV" sz="3600" b="1" dirty="0" smtClean="0">
                <a:solidFill>
                  <a:schemeClr val="accent4">
                    <a:lumMod val="10000"/>
                  </a:schemeClr>
                </a:solidFill>
              </a:rPr>
              <a:t>tavu roku</a:t>
            </a:r>
            <a:r>
              <a:rPr lang="lv-LV" sz="3600" dirty="0" smtClean="0">
                <a:solidFill>
                  <a:schemeClr val="accent4">
                    <a:lumMod val="10000"/>
                  </a:schemeClr>
                </a:solidFill>
              </a:rPr>
              <a:t>, bet uz </a:t>
            </a:r>
            <a:r>
              <a:rPr lang="lv-LV" sz="3600" b="1" dirty="0" smtClean="0">
                <a:solidFill>
                  <a:schemeClr val="accent4">
                    <a:lumMod val="10000"/>
                  </a:schemeClr>
                </a:solidFill>
              </a:rPr>
              <a:t>visu tavu būtību</a:t>
            </a:r>
            <a:endParaRPr lang="en-US" sz="36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79512" y="2780928"/>
            <a:ext cx="2304256" cy="6480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Sirdi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11560" y="3573016"/>
            <a:ext cx="3960440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Tieksmēm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915816" y="2780928"/>
            <a:ext cx="2304256" cy="64807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Mēl</a:t>
            </a:r>
            <a:r>
              <a:rPr lang="lv-LV" sz="4000" b="1" dirty="0" smtClean="0">
                <a:solidFill>
                  <a:schemeClr val="tx1"/>
                </a:solidFill>
              </a:rPr>
              <a:t>i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395536" y="4365104"/>
            <a:ext cx="4392488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Skatieniem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95536" y="5157192"/>
            <a:ext cx="4392488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Motīviem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323528" y="6021288"/>
            <a:ext cx="8568952" cy="5760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Mīlestības trūkumu</a:t>
            </a:r>
            <a:endParaRPr lang="en-US" sz="5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13" grpId="0" animBg="1"/>
      <p:bldP spid="8" grpId="0" animBg="1"/>
      <p:bldP spid="10" grpId="0" animBg="1"/>
      <p:bldP spid="11" grpId="0" animBg="1"/>
      <p:bldP spid="12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5BCCA7-A09D-4B96-A54E-16CD4B17CDA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1" name="Rectangle 22">
            <a:extLst>
              <a:ext uri="{FF2B5EF4-FFF2-40B4-BE49-F238E27FC236}">
                <a16:creationId xmlns="" xmlns:a16="http://schemas.microsoft.com/office/drawing/2014/main" id="{1F6CC980-C673-4792-A903-56446EBFA54C}"/>
              </a:ext>
            </a:extLst>
          </p:cNvPr>
          <p:cNvSpPr/>
          <p:nvPr/>
        </p:nvSpPr>
        <p:spPr>
          <a:xfrm>
            <a:off x="0" y="44624"/>
            <a:ext cx="9144000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 eaLnBrk="1" hangingPunct="1">
              <a:lnSpc>
                <a:spcPct val="80000"/>
              </a:lnSpc>
              <a:buNone/>
              <a:defRPr/>
            </a:pPr>
            <a:r>
              <a:rPr lang="lv-LV" sz="4200" b="1" dirty="0" smtClean="0"/>
              <a:t>Grēka piemēri</a:t>
            </a:r>
            <a:endParaRPr lang="lv-LV" sz="4200" b="1" dirty="0"/>
          </a:p>
        </p:txBody>
      </p:sp>
      <p:sp>
        <p:nvSpPr>
          <p:cNvPr id="9" name="Rounded Rectangle 13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1763688" y="764704"/>
            <a:ext cx="7380312" cy="252028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Vīrs</a:t>
            </a:r>
            <a:r>
              <a:rPr lang="lv-LV" sz="4000" dirty="0" smtClean="0"/>
              <a:t> ar nesavaldītām dusmām </a:t>
            </a:r>
            <a:r>
              <a:rPr lang="lv-LV" sz="4000" b="1" dirty="0" smtClean="0"/>
              <a:t>uzbrūk sievai</a:t>
            </a:r>
            <a:r>
              <a:rPr lang="lv-LV" sz="4000" dirty="0" smtClean="0"/>
              <a:t>, lai gan no viņa tiek sagaidīts </a:t>
            </a:r>
            <a:r>
              <a:rPr lang="lv-LV" sz="4000" b="1" dirty="0" smtClean="0"/>
              <a:t>maigums</a:t>
            </a:r>
            <a:r>
              <a:rPr lang="lv-LV" sz="4000" dirty="0" smtClean="0"/>
              <a:t>, </a:t>
            </a:r>
            <a:r>
              <a:rPr lang="lv-LV" sz="4000" b="1" dirty="0" smtClean="0"/>
              <a:t>izpratne</a:t>
            </a:r>
            <a:r>
              <a:rPr lang="lv-LV" sz="4000" dirty="0" smtClean="0"/>
              <a:t> un </a:t>
            </a:r>
            <a:r>
              <a:rPr lang="lv-LV" sz="4000" b="1" dirty="0" smtClean="0"/>
              <a:t>pacietība</a:t>
            </a:r>
            <a:endParaRPr lang="en-US" sz="4000" b="1" dirty="0"/>
          </a:p>
        </p:txBody>
      </p:sp>
      <p:pic>
        <p:nvPicPr>
          <p:cNvPr id="13" name="Picture 12" descr="angr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20688"/>
            <a:ext cx="2555776" cy="2555776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1835696" y="4005064"/>
            <a:ext cx="7056784" cy="244827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Sieva moka savu vīru </a:t>
            </a:r>
            <a:r>
              <a:rPr lang="lv-LV" sz="4000" dirty="0" smtClean="0"/>
              <a:t>dienu un nakti ar </a:t>
            </a:r>
            <a:r>
              <a:rPr lang="lv-LV" sz="4000" b="1" dirty="0" smtClean="0"/>
              <a:t>rūgtiem</a:t>
            </a:r>
            <a:r>
              <a:rPr lang="lv-LV" sz="4000" dirty="0" smtClean="0"/>
              <a:t> un </a:t>
            </a:r>
            <a:r>
              <a:rPr lang="lv-LV" sz="4000" b="1" dirty="0" smtClean="0"/>
              <a:t>dzēlīgiem vārdiem</a:t>
            </a:r>
            <a:r>
              <a:rPr lang="lv-LV" sz="4000" dirty="0" smtClean="0"/>
              <a:t>, </a:t>
            </a:r>
            <a:r>
              <a:rPr lang="lv-LV" sz="4000" b="1" dirty="0" smtClean="0"/>
              <a:t>vēsu</a:t>
            </a:r>
            <a:r>
              <a:rPr lang="lv-LV" sz="4000" dirty="0" smtClean="0"/>
              <a:t> un </a:t>
            </a:r>
            <a:r>
              <a:rPr lang="lv-LV" sz="4000" b="1" dirty="0" smtClean="0"/>
              <a:t>nievājošu attieksmi</a:t>
            </a:r>
            <a:r>
              <a:rPr lang="lv-LV" sz="4000" dirty="0" smtClean="0"/>
              <a:t>.</a:t>
            </a:r>
            <a:endParaRPr lang="en-US" sz="4000" b="1" dirty="0"/>
          </a:p>
        </p:txBody>
      </p:sp>
      <p:pic>
        <p:nvPicPr>
          <p:cNvPr id="18" name="Picture 17" descr="mad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21088"/>
            <a:ext cx="2555776" cy="206830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7249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9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5BCCA7-A09D-4B96-A54E-16CD4B17CDA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1" name="Rectangle 22">
            <a:extLst>
              <a:ext uri="{FF2B5EF4-FFF2-40B4-BE49-F238E27FC236}">
                <a16:creationId xmlns="" xmlns:a16="http://schemas.microsoft.com/office/drawing/2014/main" id="{1F6CC980-C673-4792-A903-56446EBFA54C}"/>
              </a:ext>
            </a:extLst>
          </p:cNvPr>
          <p:cNvSpPr/>
          <p:nvPr/>
        </p:nvSpPr>
        <p:spPr>
          <a:xfrm>
            <a:off x="0" y="188640"/>
            <a:ext cx="9144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 eaLnBrk="1" hangingPunct="1">
              <a:lnSpc>
                <a:spcPct val="80000"/>
              </a:lnSpc>
              <a:buNone/>
              <a:defRPr/>
            </a:pPr>
            <a:r>
              <a:rPr lang="lv-LV" sz="5400" b="1" dirty="0" smtClean="0"/>
              <a:t>Grēka piemēri</a:t>
            </a:r>
            <a:endParaRPr lang="lv-LV" sz="5400" b="1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2123728" y="3501008"/>
            <a:ext cx="6840760" cy="30243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 smtClean="0"/>
              <a:t>M</a:t>
            </a:r>
            <a:r>
              <a:rPr lang="lv-LV" sz="4000" b="1" dirty="0" smtClean="0"/>
              <a:t>amma nesavaldīgi soda </a:t>
            </a:r>
            <a:r>
              <a:rPr lang="lv-LV" sz="4000" dirty="0" smtClean="0"/>
              <a:t>savu </a:t>
            </a:r>
            <a:r>
              <a:rPr lang="lv-LV" sz="4000" b="1" dirty="0" smtClean="0"/>
              <a:t>bērnu</a:t>
            </a:r>
            <a:r>
              <a:rPr lang="lv-LV" sz="4000" dirty="0" smtClean="0"/>
              <a:t>. Bērnu ļauno rīcību </a:t>
            </a:r>
            <a:r>
              <a:rPr lang="lv-LV" sz="4000" b="1" dirty="0" smtClean="0"/>
              <a:t>vajag sodīt</a:t>
            </a:r>
            <a:r>
              <a:rPr lang="lv-LV" sz="4000" dirty="0" smtClean="0"/>
              <a:t>, taču tas jādara </a:t>
            </a:r>
            <a:r>
              <a:rPr lang="lv-LV" sz="4000" b="1" dirty="0" smtClean="0"/>
              <a:t>mīlestībā</a:t>
            </a:r>
            <a:r>
              <a:rPr lang="lv-LV" sz="4000" dirty="0" smtClean="0"/>
              <a:t> un </a:t>
            </a:r>
            <a:r>
              <a:rPr lang="lv-LV" sz="4000" b="1" dirty="0" smtClean="0"/>
              <a:t>rūpēs</a:t>
            </a:r>
            <a:r>
              <a:rPr lang="lv-LV" sz="4000" dirty="0" smtClean="0"/>
              <a:t> par </a:t>
            </a:r>
            <a:r>
              <a:rPr lang="lv-LV" sz="4000" b="1" dirty="0" smtClean="0"/>
              <a:t>bērna labklājību </a:t>
            </a:r>
            <a:endParaRPr lang="en-US" sz="40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1907704" y="980728"/>
            <a:ext cx="7092280" cy="20162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400" dirty="0" smtClean="0"/>
              <a:t>Priekšnieks darbā savus </a:t>
            </a:r>
            <a:r>
              <a:rPr lang="lv-LV" sz="4400" dirty="0" smtClean="0"/>
              <a:t>darbiniekus </a:t>
            </a:r>
            <a:r>
              <a:rPr lang="lv-LV" sz="4400" b="1" dirty="0" smtClean="0"/>
              <a:t>nomoka pāri </a:t>
            </a:r>
            <a:r>
              <a:rPr lang="lv-LV" sz="4400" b="1" dirty="0" smtClean="0"/>
              <a:t>viņu spēkiem</a:t>
            </a:r>
            <a:r>
              <a:rPr lang="lv-LV" sz="4400" dirty="0" smtClean="0"/>
              <a:t>.</a:t>
            </a:r>
            <a:endParaRPr lang="en-US" sz="4400" b="1" dirty="0"/>
          </a:p>
        </p:txBody>
      </p:sp>
      <p:pic>
        <p:nvPicPr>
          <p:cNvPr id="19" name="Picture 18" descr="bos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764704"/>
            <a:ext cx="2232248" cy="2232248"/>
          </a:xfrm>
          <a:prstGeom prst="rect">
            <a:avLst/>
          </a:prstGeom>
        </p:spPr>
      </p:pic>
      <p:pic>
        <p:nvPicPr>
          <p:cNvPr id="11" name="Picture 10" descr="mother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80528" y="3429000"/>
            <a:ext cx="3014159" cy="30141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7249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5" grpId="0" animBg="1"/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A Psychologist Teaches Us How To Resist The Urge To “Save” Others"/>
          <p:cNvPicPr>
            <a:picLocks noChangeAspect="1" noChangeArrowheads="1"/>
          </p:cNvPicPr>
          <p:nvPr/>
        </p:nvPicPr>
        <p:blipFill>
          <a:blip r:embed="rId3" cstate="print"/>
          <a:srcRect r="15350"/>
          <a:stretch>
            <a:fillRect/>
          </a:stretch>
        </p:blipFill>
        <p:spPr bwMode="auto">
          <a:xfrm>
            <a:off x="1403648" y="2132856"/>
            <a:ext cx="7740352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5BCCA7-A09D-4B96-A54E-16CD4B17CDA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21" name="Rectangle 22">
            <a:extLst>
              <a:ext uri="{FF2B5EF4-FFF2-40B4-BE49-F238E27FC236}">
                <a16:creationId xmlns="" xmlns:a16="http://schemas.microsoft.com/office/drawing/2014/main" id="{1F6CC980-C673-4792-A903-56446EBFA54C}"/>
              </a:ext>
            </a:extLst>
          </p:cNvPr>
          <p:cNvSpPr/>
          <p:nvPr/>
        </p:nvSpPr>
        <p:spPr>
          <a:xfrm>
            <a:off x="0" y="188640"/>
            <a:ext cx="9144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 eaLnBrk="1" hangingPunct="1">
              <a:lnSpc>
                <a:spcPct val="80000"/>
              </a:lnSpc>
              <a:buNone/>
              <a:defRPr/>
            </a:pPr>
            <a:r>
              <a:rPr lang="lv-LV" sz="5400" b="1" dirty="0" smtClean="0"/>
              <a:t>Grēka piemēri</a:t>
            </a:r>
            <a:endParaRPr lang="lv-LV" sz="5400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72008" y="2132856"/>
            <a:ext cx="6084168" cy="223224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Tu pārkāp bausli, ja tu </a:t>
            </a:r>
            <a:r>
              <a:rPr lang="lv-LV" sz="3600" b="1" dirty="0" smtClean="0"/>
              <a:t>redzi</a:t>
            </a:r>
            <a:r>
              <a:rPr lang="lv-LV" sz="3600" dirty="0" smtClean="0"/>
              <a:t> savu </a:t>
            </a:r>
            <a:r>
              <a:rPr lang="lv-LV" sz="3600" b="1" dirty="0" smtClean="0"/>
              <a:t>tuvāko trūkumā </a:t>
            </a:r>
            <a:r>
              <a:rPr lang="lv-LV" sz="3600" dirty="0" smtClean="0"/>
              <a:t>un </a:t>
            </a:r>
            <a:r>
              <a:rPr lang="lv-LV" sz="3600" b="1" dirty="0" smtClean="0"/>
              <a:t>aizver</a:t>
            </a:r>
            <a:r>
              <a:rPr lang="lv-LV" sz="3600" dirty="0" smtClean="0"/>
              <a:t> viņam </a:t>
            </a:r>
            <a:r>
              <a:rPr lang="lv-LV" sz="3600" b="1" dirty="0" smtClean="0"/>
              <a:t>sirdi</a:t>
            </a:r>
            <a:r>
              <a:rPr lang="lv-LV" sz="3600" dirty="0" smtClean="0"/>
              <a:t>, </a:t>
            </a:r>
            <a:r>
              <a:rPr lang="lv-LV" sz="3600" b="1" dirty="0" smtClean="0"/>
              <a:t>nepalīdzi</a:t>
            </a:r>
            <a:r>
              <a:rPr lang="lv-LV" sz="3600" dirty="0" smtClean="0"/>
              <a:t> un </a:t>
            </a:r>
            <a:r>
              <a:rPr lang="lv-LV" sz="3600" b="1" dirty="0" smtClean="0"/>
              <a:t>nepabalsti</a:t>
            </a:r>
            <a:endParaRPr lang="en-US" sz="3600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836712"/>
            <a:ext cx="9144000" cy="1224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r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lv-LV" sz="3600" kern="0" dirty="0" smtClean="0">
                <a:latin typeface="+mn-lt"/>
              </a:rPr>
              <a:t>“Kas iztiku atņem, nomaitā savu tuvāko. Kas darbiniekam laupa algu, aptraipās asinīm.</a:t>
            </a:r>
            <a:r>
              <a:rPr kumimoji="0" lang="lv-LV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” (Sīr.34:22)</a:t>
            </a:r>
            <a:endParaRPr kumimoji="0" lang="lv-LV" sz="3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lv-LV" sz="3600" b="1" i="0" u="none" strike="noStrike" kern="0" cap="none" spc="0" normalizeH="0" baseline="0" noProof="0" dirty="0">
              <a:ln>
                <a:noFill/>
              </a:ln>
              <a:solidFill>
                <a:srgbClr val="F8F204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ounded Rectangle 8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35496" y="4509120"/>
            <a:ext cx="5976664" cy="21602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Tu rīkojies tā it kā pats </a:t>
            </a:r>
            <a:r>
              <a:rPr lang="lv-LV" sz="3600" b="1" dirty="0" smtClean="0"/>
              <a:t>laupītu dzīvību </a:t>
            </a:r>
            <a:r>
              <a:rPr lang="lv-LV" sz="3600" dirty="0" smtClean="0"/>
              <a:t>cilvēkam, kas </a:t>
            </a:r>
            <a:r>
              <a:rPr lang="lv-LV" sz="3600" b="1" dirty="0" smtClean="0"/>
              <a:t>slīkst</a:t>
            </a:r>
            <a:r>
              <a:rPr lang="lv-LV" sz="3600" dirty="0" smtClean="0"/>
              <a:t> un </a:t>
            </a:r>
            <a:r>
              <a:rPr lang="lv-LV" sz="3600" b="1" dirty="0" smtClean="0"/>
              <a:t>lūdz</a:t>
            </a:r>
            <a:r>
              <a:rPr lang="lv-LV" sz="3600" dirty="0" smtClean="0"/>
              <a:t> pēc </a:t>
            </a:r>
            <a:r>
              <a:rPr lang="lv-LV" sz="3600" b="1" dirty="0" smtClean="0"/>
              <a:t>palīdzības</a:t>
            </a:r>
            <a:r>
              <a:rPr lang="lv-LV" sz="3600" dirty="0" smtClean="0"/>
              <a:t> un tu to </a:t>
            </a:r>
            <a:r>
              <a:rPr lang="lv-LV" sz="3600" b="1" dirty="0" smtClean="0"/>
              <a:t>nedod</a:t>
            </a:r>
            <a:r>
              <a:rPr lang="lv-LV" sz="3600" dirty="0" smtClean="0"/>
              <a:t>.</a:t>
            </a:r>
            <a:endParaRPr lang="en-US" sz="3600" b="1" dirty="0"/>
          </a:p>
        </p:txBody>
      </p:sp>
    </p:spTree>
    <p:extLst>
      <p:ext uri="{BB962C8B-B14F-4D97-AF65-F5344CB8AC3E}">
        <p14:creationId xmlns="" xmlns:p14="http://schemas.microsoft.com/office/powerpoint/2010/main" val="777249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7" grpId="0" animBg="1"/>
      <p:bldP spid="8" grpId="0" build="p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5BCCA7-A09D-4B96-A54E-16CD4B17CDA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1" name="Rectangle 22">
            <a:extLst>
              <a:ext uri="{FF2B5EF4-FFF2-40B4-BE49-F238E27FC236}">
                <a16:creationId xmlns="" xmlns:a16="http://schemas.microsoft.com/office/drawing/2014/main" id="{1F6CC980-C673-4792-A903-56446EBFA54C}"/>
              </a:ext>
            </a:extLst>
          </p:cNvPr>
          <p:cNvSpPr/>
          <p:nvPr/>
        </p:nvSpPr>
        <p:spPr>
          <a:xfrm>
            <a:off x="0" y="1886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 eaLnBrk="1" hangingPunct="1">
              <a:lnSpc>
                <a:spcPct val="80000"/>
              </a:lnSpc>
              <a:buNone/>
              <a:defRPr/>
            </a:pPr>
            <a:r>
              <a:rPr lang="lv-LV" sz="6000" b="1" dirty="0" smtClean="0"/>
              <a:t>Vai šis bauslis attiecas arī uz mani?</a:t>
            </a:r>
            <a:endParaRPr lang="lv-LV" sz="6000" b="1" dirty="0"/>
          </a:p>
        </p:txBody>
      </p:sp>
      <p:sp>
        <p:nvSpPr>
          <p:cNvPr id="12" name="Rounded Rectangular Callout 11"/>
          <p:cNvSpPr/>
          <p:nvPr/>
        </p:nvSpPr>
        <p:spPr>
          <a:xfrm flipH="1">
            <a:off x="179512" y="1844824"/>
            <a:ext cx="3168352" cy="187220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Es nevienu neesmu nogalinājis</a:t>
            </a:r>
            <a:endParaRPr lang="en-US" sz="3600" dirty="0"/>
          </a:p>
        </p:txBody>
      </p:sp>
      <p:sp>
        <p:nvSpPr>
          <p:cNvPr id="14" name="Rounded Rectangular Callout 13"/>
          <p:cNvSpPr/>
          <p:nvPr/>
        </p:nvSpPr>
        <p:spPr>
          <a:xfrm>
            <a:off x="6084168" y="1844824"/>
            <a:ext cx="2520280" cy="187220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Cietumā neesmu sēdējis</a:t>
            </a:r>
            <a:endParaRPr lang="en-US" sz="3600" dirty="0"/>
          </a:p>
        </p:txBody>
      </p:sp>
      <p:sp>
        <p:nvSpPr>
          <p:cNvPr id="16" name="Rounded Rectangular Callout 15"/>
          <p:cNvSpPr/>
          <p:nvPr/>
        </p:nvSpPr>
        <p:spPr>
          <a:xfrm flipH="1">
            <a:off x="467544" y="4293096"/>
            <a:ext cx="3015952" cy="187220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Tas neattiecas uz mani</a:t>
            </a:r>
            <a:endParaRPr lang="en-US" sz="3600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6156176" y="4437112"/>
            <a:ext cx="2520280" cy="187220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Varu mierīgi uzelpot</a:t>
            </a:r>
            <a:endParaRPr lang="en-US" sz="3600" dirty="0"/>
          </a:p>
        </p:txBody>
      </p:sp>
      <p:pic>
        <p:nvPicPr>
          <p:cNvPr id="18" name="Picture 17" descr="anxiet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988840"/>
            <a:ext cx="3518215" cy="351821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7249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2" grpId="0" animBg="1"/>
      <p:bldP spid="14" grpId="0" animBg="1"/>
      <p:bldP spid="16" grpId="0" animBg="1"/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omm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2420888"/>
            <a:ext cx="1718660" cy="1718660"/>
          </a:xfrm>
          <a:prstGeom prst="rect">
            <a:avLst/>
          </a:prstGeom>
        </p:spPr>
      </p:pic>
      <p:sp>
        <p:nvSpPr>
          <p:cNvPr id="24" name="Rounded Rectangle 23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4788024" y="4653136"/>
            <a:ext cx="4139952" cy="21328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Un </a:t>
            </a:r>
            <a:r>
              <a:rPr lang="lv-LV" sz="3600" b="1" dirty="0" smtClean="0"/>
              <a:t>meklētu palīdzību </a:t>
            </a:r>
            <a:r>
              <a:rPr lang="lv-LV" sz="3600" dirty="0" smtClean="0"/>
              <a:t>pie </a:t>
            </a:r>
            <a:r>
              <a:rPr lang="lv-LV" sz="3600" b="1" dirty="0" smtClean="0"/>
              <a:t>Dieva</a:t>
            </a:r>
            <a:r>
              <a:rPr lang="lv-LV" sz="3600" dirty="0" smtClean="0"/>
              <a:t>, lai </a:t>
            </a:r>
            <a:r>
              <a:rPr lang="lv-LV" sz="3600" b="1" dirty="0" smtClean="0"/>
              <a:t>Viņš mūs mainītu</a:t>
            </a:r>
            <a:endParaRPr lang="en-US" sz="3600" b="1" dirty="0"/>
          </a:p>
        </p:txBody>
      </p:sp>
      <p:sp>
        <p:nvSpPr>
          <p:cNvPr id="23" name="Rounded Rectangle 22">
            <a:extLst>
              <a:ext uri="{FF2B5EF4-FFF2-40B4-BE49-F238E27FC236}">
                <a16:creationId xmlns="" xmlns:a16="http://schemas.microsoft.com/office/drawing/2014/main" id="{5953CEB8-AD9F-4272-9D10-7A5C13164A2A}"/>
              </a:ext>
            </a:extLst>
          </p:cNvPr>
          <p:cNvSpPr/>
          <p:nvPr/>
        </p:nvSpPr>
        <p:spPr>
          <a:xfrm>
            <a:off x="251520" y="4653136"/>
            <a:ext cx="4139952" cy="213285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600" dirty="0" smtClean="0"/>
              <a:t>Lai mēs </a:t>
            </a:r>
            <a:r>
              <a:rPr lang="lv-LV" sz="3600" b="1" dirty="0" smtClean="0"/>
              <a:t>pazaudētu</a:t>
            </a:r>
            <a:r>
              <a:rPr lang="lv-LV" sz="3600" dirty="0" smtClean="0"/>
              <a:t> visu savu </a:t>
            </a:r>
            <a:r>
              <a:rPr lang="lv-LV" sz="3600" b="1" dirty="0" smtClean="0"/>
              <a:t>paļāvību</a:t>
            </a:r>
            <a:r>
              <a:rPr lang="lv-LV" sz="3600" dirty="0" smtClean="0"/>
              <a:t> uz </a:t>
            </a:r>
            <a:r>
              <a:rPr lang="lv-LV" sz="3600" b="1" dirty="0" smtClean="0"/>
              <a:t>saviem</a:t>
            </a:r>
            <a:r>
              <a:rPr lang="lv-LV" sz="3600" dirty="0" smtClean="0"/>
              <a:t> </a:t>
            </a:r>
            <a:r>
              <a:rPr lang="lv-LV" sz="3600" b="1" dirty="0" smtClean="0"/>
              <a:t>spēkiem</a:t>
            </a:r>
            <a:endParaRPr lang="en-US" sz="3600" b="1" dirty="0"/>
          </a:p>
        </p:txBody>
      </p:sp>
      <p:sp>
        <p:nvSpPr>
          <p:cNvPr id="15" name="Oval 14"/>
          <p:cNvSpPr/>
          <p:nvPr/>
        </p:nvSpPr>
        <p:spPr>
          <a:xfrm>
            <a:off x="3635896" y="2852936"/>
            <a:ext cx="288032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Vārdos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6084168" y="1412776"/>
            <a:ext cx="288032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Darbos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245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5BCCA7-A09D-4B96-A54E-16CD4B17CDA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1" name="Rectangle 22">
            <a:extLst>
              <a:ext uri="{FF2B5EF4-FFF2-40B4-BE49-F238E27FC236}">
                <a16:creationId xmlns="" xmlns:a16="http://schemas.microsoft.com/office/drawing/2014/main" id="{1F6CC980-C673-4792-A903-56446EBFA54C}"/>
              </a:ext>
            </a:extLst>
          </p:cNvPr>
          <p:cNvSpPr/>
          <p:nvPr/>
        </p:nvSpPr>
        <p:spPr>
          <a:xfrm>
            <a:off x="-108520" y="116632"/>
            <a:ext cx="9324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algn="ctr" eaLnBrk="1" hangingPunct="1">
              <a:lnSpc>
                <a:spcPct val="80000"/>
              </a:lnSpc>
              <a:buNone/>
              <a:defRPr/>
            </a:pPr>
            <a:r>
              <a:rPr lang="lv-LV" sz="4000" b="1" dirty="0" smtClean="0"/>
              <a:t>Kāpēc Jēzus atklāj smagās prasības?</a:t>
            </a:r>
            <a:endParaRPr lang="lv-LV" sz="4000" b="1" dirty="0"/>
          </a:p>
        </p:txBody>
      </p:sp>
      <p:pic>
        <p:nvPicPr>
          <p:cNvPr id="12" name="Picture 11" descr="murd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836712"/>
            <a:ext cx="1718015" cy="1718015"/>
          </a:xfrm>
          <a:prstGeom prst="rect">
            <a:avLst/>
          </a:prstGeom>
        </p:spPr>
      </p:pic>
      <p:pic>
        <p:nvPicPr>
          <p:cNvPr id="13" name="Picture 12" descr="angry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20688"/>
            <a:ext cx="2088232" cy="2088232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691680" y="1412776"/>
            <a:ext cx="288032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tx1"/>
                </a:solidFill>
              </a:rPr>
              <a:t>Domās</a:t>
            </a:r>
            <a:endParaRPr lang="en-US" sz="5400" b="1" dirty="0">
              <a:solidFill>
                <a:schemeClr val="tx1"/>
              </a:solidFill>
            </a:endParaRPr>
          </a:p>
        </p:txBody>
      </p:sp>
      <p:pic>
        <p:nvPicPr>
          <p:cNvPr id="20" name="Picture 19" descr="cance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365104"/>
            <a:ext cx="936104" cy="936104"/>
          </a:xfrm>
          <a:prstGeom prst="rect">
            <a:avLst/>
          </a:prstGeom>
        </p:spPr>
      </p:pic>
      <p:pic>
        <p:nvPicPr>
          <p:cNvPr id="22" name="Picture 21" descr="ye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27984" y="3933056"/>
            <a:ext cx="1152128" cy="11521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72490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15" grpId="0" animBg="1"/>
      <p:bldP spid="17" grpId="0" animBg="1"/>
      <p:bldP spid="21" grpId="0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80535B-F519-48E4-8257-A492CD5587C2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lv-LV" sz="4000" b="1" kern="1200" dirty="0" smtClean="0">
                <a:solidFill>
                  <a:schemeClr val="tx1"/>
                </a:solidFill>
              </a:rPr>
              <a:t>Krusts = Lielā apmaiņa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500063"/>
            <a:ext cx="914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</a:pPr>
            <a:r>
              <a:rPr lang="lv-LV" sz="2600" dirty="0" smtClean="0"/>
              <a:t>Jēzus </a:t>
            </a:r>
            <a:r>
              <a:rPr lang="lv-LV" sz="2600" dirty="0"/>
              <a:t>uzņem </a:t>
            </a:r>
            <a:r>
              <a:rPr lang="lv-LV" sz="2600" b="1" dirty="0"/>
              <a:t>mūsu grēkus </a:t>
            </a:r>
            <a:r>
              <a:rPr lang="lv-LV" sz="2600" dirty="0" smtClean="0"/>
              <a:t>un </a:t>
            </a:r>
            <a:r>
              <a:rPr lang="lv-LV" sz="2600" b="1" dirty="0"/>
              <a:t>pretī dāvā mūžīgo dzīvību</a:t>
            </a:r>
            <a:r>
              <a:rPr lang="lv-LV" sz="2600" dirty="0" smtClean="0"/>
              <a:t>!</a:t>
            </a:r>
            <a:endParaRPr lang="lv-LV" sz="2600" dirty="0"/>
          </a:p>
        </p:txBody>
      </p:sp>
      <p:pic>
        <p:nvPicPr>
          <p:cNvPr id="8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152128"/>
            <a:ext cx="4203136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288032" y="1988840"/>
            <a:ext cx="27718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Nožēlotu savus grēkus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2411760" y="3212976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984"/>
            <a:ext cx="2232720" cy="19794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15" descr="heave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40152" y="2132856"/>
            <a:ext cx="2520280" cy="2520280"/>
          </a:xfrm>
          <a:prstGeom prst="rect">
            <a:avLst/>
          </a:prstGeom>
        </p:spPr>
      </p:pic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220072" y="5157192"/>
            <a:ext cx="392392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Piedzimtu</a:t>
            </a:r>
            <a:r>
              <a:rPr kumimoji="0" lang="lv-LV" sz="3600" b="1" i="0" u="none" strike="noStrike" kern="0" cap="none" spc="0" normalizeH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 no augšienes mūžīgai dzīvei 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5004048" y="3212976"/>
            <a:ext cx="792088" cy="792088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2592288" y="5949280"/>
            <a:ext cx="2771800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3600" b="1" i="0" u="none" strike="noStrike" kern="0" cap="none" spc="0" normalizeH="0" baseline="0" noProof="0" dirty="0" smtClean="0">
                <a:ln>
                  <a:noFill/>
                </a:ln>
                <a:uLnTx/>
                <a:uFillTx/>
                <a:latin typeface="+mj-lt"/>
                <a:ea typeface="+mj-ea"/>
                <a:cs typeface="+mj-cs"/>
              </a:rPr>
              <a:t>Ticētu uz Jēzu Kristu</a:t>
            </a:r>
            <a:endParaRPr kumimoji="0" lang="en-US" sz="4400" b="0" i="0" u="none" strike="noStrike" kern="0" cap="none" spc="0" normalizeH="0" baseline="0" noProof="0" dirty="0" smtClean="0">
              <a:ln>
                <a:noFill/>
              </a:ln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10" grpId="0"/>
      <p:bldP spid="11" grpId="0" animBg="1"/>
      <p:bldP spid="17" grpId="0"/>
      <p:bldP spid="18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/>
              <a:t>Un Dieva miers, kas ir augstāks par visu saprašanu lai pasargā jūsu sirdis un jūsu domas. </a:t>
            </a:r>
            <a:r>
              <a:rPr lang="lv-LV" sz="5400" b="1"/>
              <a:t>Āmen</a:t>
            </a:r>
            <a:br>
              <a:rPr lang="lv-LV" sz="5400" b="1"/>
            </a:br>
            <a:endParaRPr lang="lv-LV" sz="5400" b="1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48A3B6-03F9-4D4B-AFCD-FAE86AB3ABA3}" type="slidenum">
              <a:rPr lang="lv-LV" smtClean="0"/>
              <a:pPr/>
              <a:t>22</a:t>
            </a:fld>
            <a:endParaRPr lang="lv-LV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Most famous murder cases that are too chilling for the world to forget -  iPleaders"/>
          <p:cNvPicPr>
            <a:picLocks noChangeAspect="1" noChangeArrowheads="1"/>
          </p:cNvPicPr>
          <p:nvPr/>
        </p:nvPicPr>
        <p:blipFill>
          <a:blip r:embed="rId3" cstate="print"/>
          <a:srcRect l="16727"/>
          <a:stretch>
            <a:fillRect/>
          </a:stretch>
        </p:blipFill>
        <p:spPr bwMode="auto">
          <a:xfrm flipH="1">
            <a:off x="0" y="3180057"/>
            <a:ext cx="9144000" cy="3677944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80963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>
                <a:solidFill>
                  <a:schemeClr val="tx1"/>
                </a:solidFill>
              </a:rPr>
              <a:t>5. bauslis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476672"/>
            <a:ext cx="9144000" cy="2844800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lv-LV" sz="3600" b="1" dirty="0">
                <a:solidFill>
                  <a:srgbClr val="FF0000"/>
                </a:solidFill>
              </a:rPr>
              <a:t>Tev nebūs </a:t>
            </a:r>
            <a:r>
              <a:rPr lang="lv-LV" sz="3600" b="1" dirty="0" smtClean="0">
                <a:solidFill>
                  <a:srgbClr val="FF0000"/>
                </a:solidFill>
              </a:rPr>
              <a:t>slepkavot</a:t>
            </a:r>
            <a:r>
              <a:rPr lang="lv-LV" sz="3600" b="1" dirty="0">
                <a:solidFill>
                  <a:srgbClr val="FF0000"/>
                </a:solidFill>
              </a:rPr>
              <a:t>. 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r>
              <a:rPr lang="lv-LV" b="1" dirty="0">
                <a:solidFill>
                  <a:srgbClr val="FF0000"/>
                </a:solidFill>
              </a:rPr>
              <a:t>(Tev būs dzīvību vairot)</a:t>
            </a:r>
          </a:p>
          <a:p>
            <a:pPr marL="533400" indent="-533400" eaLnBrk="1" hangingPunct="1">
              <a:lnSpc>
                <a:spcPct val="80000"/>
              </a:lnSpc>
              <a:buFontTx/>
              <a:buNone/>
              <a:defRPr/>
            </a:pPr>
            <a:endParaRPr lang="lv-LV" sz="1400" b="1" dirty="0">
              <a:solidFill>
                <a:srgbClr val="FF0000"/>
              </a:solidFill>
            </a:endParaRP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lv-LV" sz="2800" b="1" i="1" dirty="0"/>
              <a:t>Ko tas nozīmē?</a:t>
            </a:r>
            <a:endParaRPr lang="lv-LV" sz="2800" b="1" dirty="0"/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r>
              <a:rPr lang="lv-LV" sz="2800" dirty="0"/>
              <a:t>Mums būs Dievu bīties un mīlēt, ka sava tuvākā miesai nedz kaitējam, nedz ciešanas radām, bet viņam palīdzam un kalpojam visās miesas vajadzībās.</a:t>
            </a:r>
          </a:p>
        </p:txBody>
      </p:sp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336" y="0"/>
            <a:ext cx="1547664" cy="2029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Hexagon 12"/>
          <p:cNvSpPr/>
          <p:nvPr/>
        </p:nvSpPr>
        <p:spPr>
          <a:xfrm>
            <a:off x="72008" y="3501008"/>
            <a:ext cx="6084168" cy="1296144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800" b="1" dirty="0">
                <a:solidFill>
                  <a:schemeClr val="accent4">
                    <a:lumMod val="10000"/>
                  </a:schemeClr>
                </a:solidFill>
              </a:rPr>
              <a:t>Aizsargā mūsu dzīvību no ieņemšanas līdz nāvei</a:t>
            </a:r>
            <a:endParaRPr lang="en-US" sz="28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0" y="5229200"/>
            <a:ext cx="6084168" cy="1296144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8000" indent="-288000" algn="ctr" eaLnBrk="1" hangingPunct="1">
              <a:lnSpc>
                <a:spcPct val="80000"/>
              </a:lnSpc>
              <a:defRPr/>
            </a:pPr>
            <a:r>
              <a:rPr lang="lv-LV" sz="2800" b="1" dirty="0">
                <a:solidFill>
                  <a:schemeClr val="accent4">
                    <a:lumMod val="10000"/>
                  </a:schemeClr>
                </a:solidFill>
              </a:rPr>
              <a:t>Dievs izlemj, kad cilvēkam dzimt un mirt!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lean and Unclean Meat"/>
          <p:cNvPicPr>
            <a:picLocks noChangeAspect="1" noChangeArrowheads="1"/>
          </p:cNvPicPr>
          <p:nvPr/>
        </p:nvPicPr>
        <p:blipFill>
          <a:blip r:embed="rId3" cstate="print"/>
          <a:srcRect b="9073"/>
          <a:stretch>
            <a:fillRect/>
          </a:stretch>
        </p:blipFill>
        <p:spPr bwMode="auto">
          <a:xfrm>
            <a:off x="0" y="2177480"/>
            <a:ext cx="9144000" cy="4680520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22" name="Oval 21"/>
          <p:cNvSpPr/>
          <p:nvPr/>
        </p:nvSpPr>
        <p:spPr>
          <a:xfrm>
            <a:off x="3851920" y="1916832"/>
            <a:ext cx="4464496" cy="194421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pi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772816"/>
            <a:ext cx="2150064" cy="2150064"/>
          </a:xfrm>
          <a:prstGeom prst="rect">
            <a:avLst/>
          </a:prstGeom>
        </p:spPr>
      </p:pic>
      <p:sp>
        <p:nvSpPr>
          <p:cNvPr id="25" name="Cloud Callout 24"/>
          <p:cNvSpPr/>
          <p:nvPr/>
        </p:nvSpPr>
        <p:spPr>
          <a:xfrm>
            <a:off x="3563888" y="3861048"/>
            <a:ext cx="5400600" cy="2520280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dirty="0" smtClean="0"/>
              <a:t>Dieva </a:t>
            </a:r>
            <a:r>
              <a:rPr lang="lv-LV" sz="3200" dirty="0" smtClean="0"/>
              <a:t>balss runāja uz viņu: "Celies, Pēteri, kauj un ēd</a:t>
            </a:r>
            <a:r>
              <a:rPr lang="lv-LV" sz="3200" dirty="0" smtClean="0"/>
              <a:t>!“ (Ap.d.10:13)</a:t>
            </a:r>
            <a:endParaRPr lang="lv-LV" sz="3200" dirty="0" smtClean="0"/>
          </a:p>
        </p:txBody>
      </p:sp>
      <p:sp>
        <p:nvSpPr>
          <p:cNvPr id="26" name="Hexagon 25"/>
          <p:cNvSpPr/>
          <p:nvPr/>
        </p:nvSpPr>
        <p:spPr>
          <a:xfrm>
            <a:off x="1619672" y="188640"/>
            <a:ext cx="6084168" cy="792088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accent4">
                    <a:lumMod val="10000"/>
                  </a:schemeClr>
                </a:solidFill>
              </a:rPr>
              <a:t>Tev nebūs </a:t>
            </a:r>
            <a:r>
              <a:rPr lang="lv-LV" sz="4000" b="1" strike="sngStrike" dirty="0" smtClean="0">
                <a:solidFill>
                  <a:srgbClr val="FF0000"/>
                </a:solidFill>
              </a:rPr>
              <a:t>nokaut</a:t>
            </a:r>
            <a:r>
              <a:rPr lang="lv-LV" sz="4000" b="1" dirty="0" smtClean="0">
                <a:solidFill>
                  <a:srgbClr val="FF0000"/>
                </a:solidFill>
              </a:rPr>
              <a:t>!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28" name="Hexagon 27"/>
          <p:cNvSpPr/>
          <p:nvPr/>
        </p:nvSpPr>
        <p:spPr>
          <a:xfrm>
            <a:off x="1115616" y="1124744"/>
            <a:ext cx="6984776" cy="792088"/>
          </a:xfrm>
          <a:prstGeom prst="hexagon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 smtClean="0">
                <a:solidFill>
                  <a:schemeClr val="accent4">
                    <a:lumMod val="10000"/>
                  </a:schemeClr>
                </a:solidFill>
              </a:rPr>
              <a:t>Tev nebūs </a:t>
            </a:r>
            <a:r>
              <a:rPr lang="lv-LV" sz="4000" b="1" dirty="0" smtClean="0">
                <a:solidFill>
                  <a:srgbClr val="FF0000"/>
                </a:solidFill>
              </a:rPr>
              <a:t>slepkavot!</a:t>
            </a:r>
            <a:endParaRPr lang="en-US" sz="4000" b="1" dirty="0">
              <a:solidFill>
                <a:srgbClr val="FF0000"/>
              </a:solidFill>
            </a:endParaRPr>
          </a:p>
        </p:txBody>
      </p:sp>
      <p:pic>
        <p:nvPicPr>
          <p:cNvPr id="29" name="Picture 28" descr="cance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43608" y="0"/>
            <a:ext cx="1052736" cy="1052736"/>
          </a:xfrm>
          <a:prstGeom prst="rect">
            <a:avLst/>
          </a:prstGeom>
        </p:spPr>
      </p:pic>
      <p:pic>
        <p:nvPicPr>
          <p:cNvPr id="30" name="Picture 29" descr="y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980728"/>
            <a:ext cx="1152128" cy="11521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Tāpat kā gaļas pakošanas uzņēmums, kas nogalina dzīvniekus. Liellopu  kaušana mājās un gaļas pārstrādes uzņēmumos: noteikumi un noteikumi.  Kaušanas process gaļas kautuvē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05223" y="1988840"/>
            <a:ext cx="9429751" cy="4869160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5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7884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>
                <a:solidFill>
                  <a:srgbClr val="FF0000"/>
                </a:solidFill>
              </a:rPr>
              <a:t>Slepkavība nav: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0"/>
            <a:ext cx="11874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108520" y="1052736"/>
            <a:ext cx="323934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rgbClr val="002060"/>
                </a:solidFill>
              </a:rPr>
              <a:t>Lopu kaušana</a:t>
            </a:r>
            <a:endParaRPr lang="en-US" sz="5400" b="1" dirty="0">
              <a:solidFill>
                <a:srgbClr val="00206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843808" y="2276872"/>
            <a:ext cx="5328592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rgbClr val="002060"/>
                </a:solidFill>
              </a:rPr>
              <a:t>Dzīvnieku </a:t>
            </a:r>
            <a:endParaRPr lang="lv-LV" sz="4000" b="1" dirty="0" smtClean="0">
              <a:solidFill>
                <a:srgbClr val="002060"/>
              </a:solidFill>
            </a:endParaRPr>
          </a:p>
          <a:p>
            <a:pPr algn="ctr"/>
            <a:r>
              <a:rPr lang="lv-LV" sz="4000" b="1" dirty="0" smtClean="0">
                <a:solidFill>
                  <a:srgbClr val="002060"/>
                </a:solidFill>
              </a:rPr>
              <a:t>iemidzināšana</a:t>
            </a:r>
            <a:endParaRPr lang="lv-LV" sz="4000" b="1" dirty="0" smtClean="0">
              <a:solidFill>
                <a:srgbClr val="002060"/>
              </a:solidFill>
            </a:endParaRPr>
          </a:p>
          <a:p>
            <a:pPr algn="ctr"/>
            <a:r>
              <a:rPr lang="lv-LV" sz="4000" b="1" dirty="0" smtClean="0">
                <a:solidFill>
                  <a:srgbClr val="002060"/>
                </a:solidFill>
              </a:rPr>
              <a:t>/eitanāzija</a:t>
            </a:r>
            <a:endParaRPr lang="en-US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13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Man arrested for murder of 31-year-old woman | Cities News,The Indian  Expre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9144000" cy="5805263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7884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4800" b="1" dirty="0">
                <a:solidFill>
                  <a:srgbClr val="FF0000"/>
                </a:solidFill>
              </a:rPr>
              <a:t>Slepkavība nav: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0"/>
            <a:ext cx="11874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3"/>
          <p:cNvSpPr/>
          <p:nvPr/>
        </p:nvSpPr>
        <p:spPr>
          <a:xfrm>
            <a:off x="395536" y="1700808"/>
            <a:ext cx="5184576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rgbClr val="002060"/>
                </a:solidFill>
              </a:rPr>
              <a:t>Pašaizstāvība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7544" y="4797152"/>
            <a:ext cx="4536504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rgbClr val="002060"/>
                </a:solidFill>
              </a:rPr>
              <a:t>Negadījums</a:t>
            </a:r>
            <a:endParaRPr lang="en-US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896"/>
            <a:ext cx="9144000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5412408-63DB-49A5-B160-53158926208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15888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b="1" dirty="0">
                <a:solidFill>
                  <a:srgbClr val="FF0000"/>
                </a:solidFill>
              </a:rPr>
              <a:t>Valsts vara nes zobenu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620713"/>
            <a:ext cx="9144000" cy="1224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r>
              <a:rPr lang="lv-LV" sz="2800" kern="0" dirty="0">
                <a:latin typeface="+mn-lt"/>
              </a:rPr>
              <a:t>“</a:t>
            </a:r>
            <a:r>
              <a:rPr lang="lv-LV" sz="2800" i="1" kern="0" dirty="0">
                <a:latin typeface="+mn-lt"/>
              </a:rPr>
              <a:t>Tu negribi bīties valsts varas, labi, dari to, kas labs, tad tu saņemsi viņas uzslavu, 4 jo tā ir Dieva kalpone tevis labā. Bet, ja tu dari ļaunu, tad bīsties; ne velti tā nes zobenu, jo tā ir Dieva kalpone, atriebēja un soda nesēja tam, kas dara ļaunu</a:t>
            </a:r>
            <a:r>
              <a:rPr lang="lv-LV" sz="2800" kern="0" dirty="0">
                <a:latin typeface="+mn-lt"/>
              </a:rPr>
              <a:t>.</a:t>
            </a:r>
            <a:r>
              <a:rPr kumimoji="0" lang="lv-LV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</a:rPr>
              <a:t>” (Rom.13:3-4)</a:t>
            </a:r>
          </a:p>
          <a:p>
            <a:pPr marL="0" marR="0" lvl="0" indent="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itchFamily="2" charset="2"/>
              <a:buChar char="n"/>
              <a:tabLst/>
              <a:defRPr/>
            </a:pPr>
            <a:endParaRPr kumimoji="0" lang="lv-LV" sz="2800" b="1" i="0" u="none" strike="noStrike" kern="0" cap="none" spc="0" normalizeH="0" baseline="0" noProof="0" dirty="0">
              <a:ln>
                <a:noFill/>
              </a:ln>
              <a:solidFill>
                <a:srgbClr val="F8F204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51520" y="3140968"/>
            <a:ext cx="3240360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4400" b="1" dirty="0">
                <a:solidFill>
                  <a:schemeClr val="accent4">
                    <a:lumMod val="10000"/>
                  </a:schemeClr>
                </a:solidFill>
              </a:rPr>
              <a:t>Nāves sods</a:t>
            </a:r>
            <a:endParaRPr lang="en-US" sz="6000" b="1" dirty="0">
              <a:solidFill>
                <a:schemeClr val="accent4">
                  <a:lumMod val="10000"/>
                </a:schemeClr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2492896"/>
            <a:ext cx="83883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62000" marR="0" lvl="0" indent="-7620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lv-LV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Slepkavība nav: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724128" y="4077072"/>
            <a:ext cx="341987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chemeClr val="tx1"/>
                </a:solidFill>
              </a:rPr>
              <a:t>Valsts aizstāvība karā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2160240" y="5589240"/>
            <a:ext cx="594015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chemeClr val="tx1"/>
                </a:solidFill>
              </a:rPr>
              <a:t>Policista atņemta dzīvība, glābjot kādu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8" grpId="0" build="p"/>
      <p:bldP spid="14" grpId="0" animBg="1"/>
      <p:bldP spid="9" grpId="0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 descr="First-Degree Murder in California - 5 Examp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8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32656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5400" b="1" dirty="0">
                <a:solidFill>
                  <a:srgbClr val="FF0000"/>
                </a:solidFill>
              </a:rPr>
              <a:t>Slepkavība ir:</a:t>
            </a:r>
            <a:endParaRPr lang="en-US" sz="4800" dirty="0">
              <a:solidFill>
                <a:srgbClr val="FF0000"/>
              </a:solidFill>
            </a:endParaRPr>
          </a:p>
        </p:txBody>
      </p:sp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0"/>
            <a:ext cx="11874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43195" y="2276872"/>
            <a:ext cx="1900805" cy="33658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5" y="4729885"/>
            <a:ext cx="3001458" cy="2122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Oval 12"/>
          <p:cNvSpPr/>
          <p:nvPr/>
        </p:nvSpPr>
        <p:spPr>
          <a:xfrm>
            <a:off x="-792088" y="1052736"/>
            <a:ext cx="4788024" cy="158417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Personīga cilvēka dzīvības atņemšana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067944" y="1340768"/>
            <a:ext cx="4283968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chemeClr val="tx1"/>
                </a:solidFill>
              </a:rPr>
              <a:t>Pašnāvība</a:t>
            </a:r>
            <a:endParaRPr lang="en-US" sz="4000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51520" y="5229200"/>
            <a:ext cx="3600400" cy="13681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4000" b="1" dirty="0">
                <a:solidFill>
                  <a:schemeClr val="tx1"/>
                </a:solidFill>
              </a:rPr>
              <a:t>Mākslīgie aborti</a:t>
            </a:r>
            <a:endParaRPr lang="en-US" sz="5400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51520" y="3068960"/>
            <a:ext cx="3456384" cy="172819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 smtClean="0">
                <a:solidFill>
                  <a:schemeClr val="tx1"/>
                </a:solidFill>
              </a:rPr>
              <a:t>Cilvēka </a:t>
            </a:r>
            <a:r>
              <a:rPr lang="lv-LV" sz="3200" b="1" dirty="0">
                <a:solidFill>
                  <a:schemeClr val="tx1"/>
                </a:solidFill>
              </a:rPr>
              <a:t>aktīvā eitanāzija</a:t>
            </a:r>
            <a:endParaRPr lang="en-US" sz="4400" b="1" dirty="0">
              <a:solidFill>
                <a:schemeClr val="tx1"/>
              </a:solidFill>
            </a:endParaRPr>
          </a:p>
        </p:txBody>
      </p:sp>
      <p:pic>
        <p:nvPicPr>
          <p:cNvPr id="10547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67944" y="2780928"/>
            <a:ext cx="2808312" cy="1948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13" grpId="0" animBg="1"/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2" descr="No violence against children is acceptable, all violence is preventable -  Human Rights Comments - Commissioner for Human Righ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  <p:sp>
        <p:nvSpPr>
          <p:cNvPr id="26626" name="Slide Number Placeholder 6"/>
          <p:cNvSpPr txBox="1">
            <a:spLocks noGrp="1"/>
          </p:cNvSpPr>
          <p:nvPr/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/>
            <a:fld id="{80755B4E-ED7E-4EFC-B217-118507C3D1C6}" type="slidenum">
              <a:rPr lang="en-US" sz="1200"/>
              <a:pPr algn="r" eaLnBrk="1" hangingPunct="1"/>
              <a:t>9</a:t>
            </a:fld>
            <a:endParaRPr lang="en-US" sz="120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640"/>
            <a:ext cx="8388350" cy="404812"/>
          </a:xfrm>
        </p:spPr>
        <p:txBody>
          <a:bodyPr/>
          <a:lstStyle/>
          <a:p>
            <a:pPr marL="762000" indent="-762000" eaLnBrk="1" hangingPunct="1">
              <a:defRPr/>
            </a:pPr>
            <a:r>
              <a:rPr lang="lv-LV" sz="6000" b="1" dirty="0" smtClean="0">
                <a:solidFill>
                  <a:srgbClr val="FF0000"/>
                </a:solidFill>
              </a:rPr>
              <a:t>Slepkavība ir</a:t>
            </a:r>
            <a:r>
              <a:rPr lang="lv-LV" sz="6000" b="1" dirty="0">
                <a:solidFill>
                  <a:srgbClr val="FF0000"/>
                </a:solidFill>
              </a:rPr>
              <a:t>:</a:t>
            </a:r>
            <a:endParaRPr lang="en-US" sz="5400" dirty="0">
              <a:solidFill>
                <a:srgbClr val="FF0000"/>
              </a:solidFill>
            </a:endParaRPr>
          </a:p>
        </p:txBody>
      </p:sp>
      <p:pic>
        <p:nvPicPr>
          <p:cNvPr id="49159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0"/>
            <a:ext cx="118745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l 12"/>
          <p:cNvSpPr/>
          <p:nvPr/>
        </p:nvSpPr>
        <p:spPr>
          <a:xfrm>
            <a:off x="5436096" y="2060848"/>
            <a:ext cx="3563888" cy="10081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chemeClr val="tx1"/>
                </a:solidFill>
              </a:rPr>
              <a:t>Vardarbība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5652120" y="3717032"/>
            <a:ext cx="3384376" cy="93610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chemeClr val="tx1"/>
                </a:solidFill>
              </a:rPr>
              <a:t>Atkarības</a:t>
            </a:r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07504" y="3501008"/>
            <a:ext cx="3600400" cy="129614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chemeClr val="tx1"/>
                </a:solidFill>
              </a:rPr>
              <a:t>Kaitīgie ieradumi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07504" y="1772816"/>
            <a:ext cx="4320480" cy="100811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v-LV" sz="3200" b="1" dirty="0">
                <a:solidFill>
                  <a:schemeClr val="tx1"/>
                </a:solidFill>
              </a:rPr>
              <a:t>Spīdzināšana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836712"/>
            <a:ext cx="8316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36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pakāpeniska </a:t>
            </a:r>
            <a:r>
              <a:rPr lang="lv-LV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dzīvības atņemšana</a:t>
            </a:r>
            <a:endParaRPr lang="en-US" sz="36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5" cstate="print"/>
          <a:srcRect t="8334"/>
          <a:stretch>
            <a:fillRect/>
          </a:stretch>
        </p:blipFill>
        <p:spPr bwMode="auto">
          <a:xfrm>
            <a:off x="395536" y="4725144"/>
            <a:ext cx="2326074" cy="21328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3"/>
          <p:cNvPicPr>
            <a:picLocks noChangeAspect="1" noChangeArrowheads="1"/>
          </p:cNvPicPr>
          <p:nvPr/>
        </p:nvPicPr>
        <p:blipFill>
          <a:blip r:embed="rId6" cstate="print"/>
          <a:srcRect l="8427" r="7303" b="6724"/>
          <a:stretch>
            <a:fillRect/>
          </a:stretch>
        </p:blipFill>
        <p:spPr bwMode="auto">
          <a:xfrm>
            <a:off x="6582515" y="4653136"/>
            <a:ext cx="2212285" cy="22977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9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13" grpId="0" animBg="1"/>
      <p:bldP spid="14" grpId="0" animBg="1"/>
      <p:bldP spid="15" grpId="0" animBg="1"/>
      <p:bldP spid="16" grpId="0" animBg="1"/>
      <p:bldP spid="17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17333</TotalTime>
  <Words>789</Words>
  <Application>Microsoft Office PowerPoint</Application>
  <PresentationFormat>On-screen Show (4:3)</PresentationFormat>
  <Paragraphs>149</Paragraphs>
  <Slides>22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Default Design</vt:lpstr>
      <vt:lpstr>Mt.5:21-22 Piektais bauslis</vt:lpstr>
      <vt:lpstr>Slide 2</vt:lpstr>
      <vt:lpstr>5. bauslis </vt:lpstr>
      <vt:lpstr>Slide 4</vt:lpstr>
      <vt:lpstr>Slepkavība nav:</vt:lpstr>
      <vt:lpstr>Slepkavība nav:</vt:lpstr>
      <vt:lpstr>Valsts vara nes zobenu</vt:lpstr>
      <vt:lpstr>Slepkavība ir:</vt:lpstr>
      <vt:lpstr>Slepkavība ir:</vt:lpstr>
      <vt:lpstr>Slide 10</vt:lpstr>
      <vt:lpstr>Slide 11</vt:lpstr>
      <vt:lpstr>Slide 12</vt:lpstr>
      <vt:lpstr>Mūsu domas un Dieva domas</vt:lpstr>
      <vt:lpstr>Slide 14</vt:lpstr>
      <vt:lpstr>Mūsu domas un Dieva domas</vt:lpstr>
      <vt:lpstr>Mūsu domas un Dieva domas</vt:lpstr>
      <vt:lpstr>Slide 17</vt:lpstr>
      <vt:lpstr>Slide 18</vt:lpstr>
      <vt:lpstr>Slide 19</vt:lpstr>
      <vt:lpstr>Slide 20</vt:lpstr>
      <vt:lpstr>Krusts = Lielā apmaiņa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Roberts Otomers</dc:title>
  <dc:creator>RobertsO</dc:creator>
  <cp:lastModifiedBy>Rob</cp:lastModifiedBy>
  <cp:revision>209</cp:revision>
  <dcterms:created xsi:type="dcterms:W3CDTF">2010-10-07T14:46:11Z</dcterms:created>
  <dcterms:modified xsi:type="dcterms:W3CDTF">2024-08-03T18:01:17Z</dcterms:modified>
</cp:coreProperties>
</file>