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82" r:id="rId2"/>
    <p:sldId id="287" r:id="rId3"/>
    <p:sldId id="281" r:id="rId4"/>
    <p:sldId id="288" r:id="rId5"/>
    <p:sldId id="261" r:id="rId6"/>
    <p:sldId id="283" r:id="rId7"/>
    <p:sldId id="284" r:id="rId8"/>
    <p:sldId id="285" r:id="rId9"/>
    <p:sldId id="286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79" r:id="rId18"/>
    <p:sldId id="272" r:id="rId19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8/6/2022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71414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Ebr.11:1-16 Himna ticībai 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7.aug.2022.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 smtClean="0"/>
          </a:p>
        </p:txBody>
      </p:sp>
      <p:sp>
        <p:nvSpPr>
          <p:cNvPr id="11266" name="AutoShape 2" descr="TICĪBA | MAZSALACAS BAPTISTU DRAUDZ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478737"/>
            <a:ext cx="6304043" cy="461455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6</a:t>
            </a:r>
            <a:r>
              <a:rPr lang="lv-LV" sz="2800" i="1" dirty="0" smtClean="0"/>
              <a:t> Bez ticības nav iespējams Dievam patikt. Tam, kas tuvojas Dievam, ir jātic, ka Dievs ir un ka viņš atalgo tos, kas viņu meklē.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556792"/>
            <a:ext cx="558011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buFontTx/>
              <a:buChar char="•"/>
            </a:pPr>
            <a:r>
              <a:rPr lang="lv-LV" sz="2800" dirty="0" smtClean="0"/>
              <a:t>Paradoksāli, bet tieši </a:t>
            </a:r>
            <a:r>
              <a:rPr lang="lv-LV" sz="2800" b="1" dirty="0" smtClean="0"/>
              <a:t>ticība</a:t>
            </a:r>
            <a:r>
              <a:rPr lang="lv-LV" sz="2800" dirty="0" smtClean="0"/>
              <a:t>, </a:t>
            </a:r>
            <a:r>
              <a:rPr lang="lv-LV" sz="2800" b="1" dirty="0" smtClean="0"/>
              <a:t>nevis</a:t>
            </a:r>
            <a:r>
              <a:rPr lang="lv-LV" sz="2800" dirty="0" smtClean="0"/>
              <a:t> labi </a:t>
            </a:r>
            <a:r>
              <a:rPr lang="lv-LV" sz="2800" b="1" dirty="0" smtClean="0"/>
              <a:t>darbi</a:t>
            </a:r>
            <a:r>
              <a:rPr lang="lv-LV" sz="2800" dirty="0" smtClean="0"/>
              <a:t> vai </a:t>
            </a:r>
            <a:r>
              <a:rPr lang="lv-LV" sz="2800" b="1" dirty="0" smtClean="0"/>
              <a:t>garīga izaugsme</a:t>
            </a:r>
            <a:r>
              <a:rPr lang="lv-LV" sz="2800" dirty="0" smtClean="0"/>
              <a:t> ir tas, bez kā </a:t>
            </a:r>
            <a:r>
              <a:rPr lang="lv-LV" sz="2800" b="1" dirty="0" smtClean="0"/>
              <a:t>nevar Dievam patikt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spcBef>
                <a:spcPts val="1200"/>
              </a:spcBef>
              <a:buFontTx/>
              <a:buChar char="•"/>
            </a:pPr>
            <a:r>
              <a:rPr lang="lv-LV" sz="2800" dirty="0" smtClean="0"/>
              <a:t>Ja tu </a:t>
            </a:r>
            <a:r>
              <a:rPr lang="lv-LV" sz="2800" b="1" dirty="0" smtClean="0"/>
              <a:t>tuvosies Dievam bez ticības, tev ir jāmirst</a:t>
            </a:r>
            <a:r>
              <a:rPr lang="lv-LV" sz="2800" dirty="0" smtClean="0"/>
              <a:t>!</a:t>
            </a:r>
          </a:p>
          <a:p>
            <a:pPr>
              <a:spcBef>
                <a:spcPts val="1200"/>
              </a:spcBef>
              <a:buFontTx/>
              <a:buChar char="•"/>
            </a:pPr>
            <a:r>
              <a:rPr lang="lv-LV" sz="2800" b="1" dirty="0" smtClean="0"/>
              <a:t>Cilvēks</a:t>
            </a:r>
            <a:r>
              <a:rPr lang="lv-LV" sz="2800" dirty="0" smtClean="0"/>
              <a:t> ir </a:t>
            </a:r>
            <a:r>
              <a:rPr lang="lv-LV" sz="2800" b="1" dirty="0" smtClean="0"/>
              <a:t>tīkams Dievam </a:t>
            </a:r>
            <a:r>
              <a:rPr lang="lv-LV" sz="2800" dirty="0" smtClean="0"/>
              <a:t>tikai </a:t>
            </a:r>
            <a:r>
              <a:rPr lang="lv-LV" sz="2800" b="1" dirty="0" smtClean="0"/>
              <a:t>pateicoties viņa ticībai </a:t>
            </a:r>
            <a:r>
              <a:rPr lang="lv-LV" sz="2800" dirty="0" smtClean="0"/>
              <a:t>uz </a:t>
            </a:r>
            <a:r>
              <a:rPr lang="lv-LV" sz="2800" b="1" dirty="0" smtClean="0"/>
              <a:t>Dieva Dēlu</a:t>
            </a:r>
            <a:r>
              <a:rPr lang="lv-LV" sz="2800" dirty="0" smtClean="0"/>
              <a:t>, kas ir </a:t>
            </a:r>
            <a:r>
              <a:rPr lang="lv-LV" sz="2800" b="1" dirty="0" smtClean="0"/>
              <a:t>vienīgais starpnieks </a:t>
            </a:r>
            <a:r>
              <a:rPr lang="lv-LV" sz="2800" dirty="0" smtClean="0"/>
              <a:t>starp </a:t>
            </a:r>
            <a:r>
              <a:rPr lang="lv-LV" sz="2800" b="1" dirty="0" smtClean="0"/>
              <a:t>Dievu</a:t>
            </a:r>
            <a:r>
              <a:rPr lang="lv-LV" sz="2800" dirty="0" smtClean="0"/>
              <a:t> un </a:t>
            </a:r>
            <a:r>
              <a:rPr lang="lv-LV" sz="2800" b="1" dirty="0" smtClean="0"/>
              <a:t>cilvēkiem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10</a:t>
            </a:fld>
            <a:endParaRPr lang="lv-LV" smtClean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700808"/>
            <a:ext cx="3888432" cy="439853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lv-LV" sz="2800" i="1" baseline="30000" dirty="0" smtClean="0"/>
              <a:t>7</a:t>
            </a:r>
            <a:r>
              <a:rPr lang="lv-LV" sz="2800" i="1" dirty="0" smtClean="0"/>
              <a:t>  Ticībā </a:t>
            </a:r>
            <a:r>
              <a:rPr lang="lv-LV" sz="2800" i="1" dirty="0" err="1" smtClean="0"/>
              <a:t>Noa</a:t>
            </a:r>
            <a:r>
              <a:rPr lang="lv-LV" sz="2800" i="1" dirty="0" smtClean="0"/>
              <a:t> uzņēma Dieva norādījumu par to, kas tad vēl nebija redzams, un dievbijībā sagatavoja šķirstu sava nama glābšanai. Tādējādi viņš pasludināja spriedumu pasaulei un iemantoja taisnību, kas saņemama ticībā.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772816"/>
            <a:ext cx="4499992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buFontTx/>
              <a:buChar char="•"/>
            </a:pPr>
            <a:r>
              <a:rPr lang="lv-LV" sz="2800" dirty="0" smtClean="0"/>
              <a:t>Ja </a:t>
            </a:r>
            <a:r>
              <a:rPr lang="lv-LV" sz="2800" b="1" dirty="0" err="1" smtClean="0"/>
              <a:t>Noa</a:t>
            </a:r>
            <a:r>
              <a:rPr lang="lv-LV" sz="2800" dirty="0" smtClean="0"/>
              <a:t> nebūtu </a:t>
            </a:r>
            <a:r>
              <a:rPr lang="lv-LV" sz="2800" b="1" dirty="0" smtClean="0"/>
              <a:t>ticības Dieva apsolījumam </a:t>
            </a:r>
            <a:r>
              <a:rPr lang="lv-LV" sz="2800" dirty="0" smtClean="0"/>
              <a:t>par </a:t>
            </a:r>
            <a:r>
              <a:rPr lang="lv-LV" sz="2800" b="1" dirty="0" smtClean="0"/>
              <a:t>plūdiem</a:t>
            </a:r>
            <a:r>
              <a:rPr lang="lv-LV" sz="2800" dirty="0" smtClean="0"/>
              <a:t>, viņš </a:t>
            </a:r>
            <a:r>
              <a:rPr lang="lv-LV" sz="2800" b="1" dirty="0" smtClean="0"/>
              <a:t>nekad</a:t>
            </a:r>
            <a:r>
              <a:rPr lang="lv-LV" sz="2800" dirty="0" smtClean="0"/>
              <a:t> nebūtu sācis </a:t>
            </a:r>
            <a:r>
              <a:rPr lang="lv-LV" sz="2800" b="1" dirty="0" smtClean="0"/>
              <a:t>būvēt šķirstu</a:t>
            </a:r>
            <a:r>
              <a:rPr lang="lv-LV" sz="2800" dirty="0" smtClean="0"/>
              <a:t>, kura būvēšana viņam prasīja </a:t>
            </a:r>
            <a:r>
              <a:rPr lang="lv-LV" sz="2800" b="1" dirty="0" smtClean="0"/>
              <a:t>120 gadus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spcBef>
                <a:spcPts val="1200"/>
              </a:spcBef>
              <a:buFontTx/>
              <a:buChar char="•"/>
            </a:pPr>
            <a:r>
              <a:rPr lang="lv-LV" sz="2800" dirty="0" smtClean="0"/>
              <a:t>Arī visus 120 gadus, tieši </a:t>
            </a:r>
            <a:r>
              <a:rPr lang="lv-LV" sz="2800" b="1" dirty="0" smtClean="0"/>
              <a:t>ticība</a:t>
            </a:r>
            <a:r>
              <a:rPr lang="lv-LV" sz="2800" dirty="0" smtClean="0"/>
              <a:t> viņu </a:t>
            </a:r>
            <a:r>
              <a:rPr lang="lv-LV" sz="2800" b="1" dirty="0" smtClean="0"/>
              <a:t>uzturēja</a:t>
            </a:r>
            <a:r>
              <a:rPr lang="lv-LV" sz="2800" dirty="0" smtClean="0"/>
              <a:t> šajā </a:t>
            </a:r>
            <a:r>
              <a:rPr lang="lv-LV" sz="2800" b="1" dirty="0" smtClean="0"/>
              <a:t>darbā</a:t>
            </a:r>
            <a:r>
              <a:rPr lang="lv-LV" sz="2800" dirty="0" smtClean="0"/>
              <a:t>, lai to </a:t>
            </a:r>
            <a:r>
              <a:rPr lang="lv-LV" sz="2800" b="1" dirty="0" smtClean="0"/>
              <a:t>nepamestu</a:t>
            </a:r>
            <a:r>
              <a:rPr lang="lv-LV" sz="2800" dirty="0" smtClean="0"/>
              <a:t>.</a:t>
            </a:r>
          </a:p>
          <a:p>
            <a:pPr>
              <a:spcBef>
                <a:spcPts val="1200"/>
              </a:spcBef>
              <a:buFontTx/>
              <a:buChar char="•"/>
            </a:pPr>
            <a:r>
              <a:rPr lang="lv-LV" sz="2800" b="1" dirty="0" smtClean="0"/>
              <a:t>Ticībā</a:t>
            </a:r>
            <a:r>
              <a:rPr lang="lv-LV" sz="2800" dirty="0" smtClean="0"/>
              <a:t> </a:t>
            </a:r>
            <a:r>
              <a:rPr lang="lv-LV" sz="2800" dirty="0" err="1" smtClean="0"/>
              <a:t>Noa</a:t>
            </a:r>
            <a:r>
              <a:rPr lang="lv-LV" sz="2800" dirty="0" smtClean="0"/>
              <a:t> </a:t>
            </a:r>
            <a:r>
              <a:rPr lang="lv-LV" sz="2800" b="1" dirty="0" smtClean="0"/>
              <a:t>pasludināja spriedumu pasaulei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11</a:t>
            </a:fld>
            <a:endParaRPr lang="lv-LV" smtClean="0"/>
          </a:p>
        </p:txBody>
      </p:sp>
      <p:pic>
        <p:nvPicPr>
          <p:cNvPr id="28674" name="Picture 2" descr="Myth and Realism in Noah's Ark | The New York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276872"/>
            <a:ext cx="4644008" cy="3952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8</a:t>
            </a:r>
            <a:r>
              <a:rPr lang="lv-LV" sz="2800" i="1" dirty="0" smtClean="0"/>
              <a:t>  Ticībā Ābrahāms paklausīja Dieva aicinājumam un devās uz vietu, kas viņam bija jāiemanto; viņš gāja, pat nezinādams, kurp dodas.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412776"/>
            <a:ext cx="6156176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buFontTx/>
              <a:buChar char="•"/>
            </a:pPr>
            <a:r>
              <a:rPr lang="lv-LV" sz="2800" dirty="0" smtClean="0"/>
              <a:t>Kas kaitēja </a:t>
            </a:r>
            <a:r>
              <a:rPr lang="lv-LV" sz="2800" b="1" dirty="0" smtClean="0"/>
              <a:t>Ābrahamam</a:t>
            </a:r>
            <a:r>
              <a:rPr lang="lv-LV" sz="2800" dirty="0" smtClean="0"/>
              <a:t> dzīvot  </a:t>
            </a:r>
            <a:r>
              <a:rPr lang="lv-LV" sz="2800" b="1" dirty="0" err="1" smtClean="0"/>
              <a:t>Ūras</a:t>
            </a:r>
            <a:r>
              <a:rPr lang="lv-LV" sz="2800" b="1" dirty="0" smtClean="0"/>
              <a:t> pilsētā</a:t>
            </a:r>
            <a:r>
              <a:rPr lang="lv-LV" sz="2800" dirty="0" smtClean="0"/>
              <a:t>?</a:t>
            </a:r>
            <a:endParaRPr lang="lv-LV" sz="2800" dirty="0"/>
          </a:p>
          <a:p>
            <a:pPr>
              <a:spcBef>
                <a:spcPts val="1200"/>
              </a:spcBef>
              <a:buFontTx/>
              <a:buChar char="•"/>
            </a:pPr>
            <a:r>
              <a:rPr lang="lv-LV" sz="2800" dirty="0" smtClean="0"/>
              <a:t>Kāpēc </a:t>
            </a:r>
            <a:r>
              <a:rPr lang="lv-LV" sz="2800" b="1" dirty="0" smtClean="0"/>
              <a:t>Ābrahams devās prom</a:t>
            </a:r>
            <a:r>
              <a:rPr lang="lv-LV" sz="2800" dirty="0" smtClean="0"/>
              <a:t> no savas </a:t>
            </a:r>
            <a:r>
              <a:rPr lang="lv-LV" sz="2800" dirty="0" err="1" smtClean="0"/>
              <a:t>Ūras</a:t>
            </a:r>
            <a:r>
              <a:rPr lang="lv-LV" sz="2800" dirty="0" smtClean="0"/>
              <a:t>?</a:t>
            </a:r>
          </a:p>
          <a:p>
            <a:pPr>
              <a:spcBef>
                <a:spcPts val="1200"/>
              </a:spcBef>
              <a:buFontTx/>
              <a:buChar char="•"/>
            </a:pPr>
            <a:r>
              <a:rPr lang="lv-LV" sz="2800" dirty="0" smtClean="0"/>
              <a:t>Jo </a:t>
            </a:r>
            <a:r>
              <a:rPr lang="lv-LV" sz="2800" b="1" dirty="0" smtClean="0"/>
              <a:t>ticībā</a:t>
            </a:r>
            <a:r>
              <a:rPr lang="lv-LV" sz="2800" dirty="0" smtClean="0"/>
              <a:t> viņš </a:t>
            </a:r>
            <a:r>
              <a:rPr lang="lv-LV" sz="2800" b="1" dirty="0" smtClean="0"/>
              <a:t>satvēra aicinājumu </a:t>
            </a:r>
            <a:r>
              <a:rPr lang="lv-LV" sz="2800" dirty="0" smtClean="0"/>
              <a:t>doties uz </a:t>
            </a:r>
            <a:r>
              <a:rPr lang="lv-LV" sz="2800" b="1" dirty="0" smtClean="0"/>
              <a:t>apsolīto zemi </a:t>
            </a:r>
            <a:r>
              <a:rPr lang="lv-LV" sz="2800" dirty="0" smtClean="0"/>
              <a:t>un kļuva par lielas, </a:t>
            </a:r>
            <a:r>
              <a:rPr lang="lv-LV" sz="2800" b="1" dirty="0" smtClean="0"/>
              <a:t>izredzētas tautas ciltstēvu</a:t>
            </a:r>
            <a:r>
              <a:rPr lang="lv-LV" sz="2800" dirty="0" smtClean="0"/>
              <a:t>.</a:t>
            </a:r>
          </a:p>
          <a:p>
            <a:pPr>
              <a:spcBef>
                <a:spcPts val="1200"/>
              </a:spcBef>
              <a:buFontTx/>
              <a:buChar char="•"/>
            </a:pPr>
            <a:r>
              <a:rPr lang="lv-LV" sz="2800" dirty="0" smtClean="0"/>
              <a:t>Viņš gāja </a:t>
            </a:r>
            <a:r>
              <a:rPr lang="lv-LV" sz="2800" b="1" dirty="0" smtClean="0"/>
              <a:t>pilnīgā uzticībā Dievam</a:t>
            </a:r>
            <a:r>
              <a:rPr lang="lv-LV" sz="2800" dirty="0" smtClean="0"/>
              <a:t>, pat </a:t>
            </a:r>
            <a:r>
              <a:rPr lang="lv-LV" sz="2800" b="1" dirty="0" smtClean="0"/>
              <a:t>nezinādams</a:t>
            </a:r>
            <a:r>
              <a:rPr lang="lv-LV" sz="2800" dirty="0" smtClean="0"/>
              <a:t>, kas viņu </a:t>
            </a:r>
            <a:r>
              <a:rPr lang="lv-LV" sz="2800" b="1" dirty="0" smtClean="0"/>
              <a:t>sagaida</a:t>
            </a:r>
            <a:r>
              <a:rPr lang="lv-LV" sz="2800" dirty="0" smtClean="0"/>
              <a:t>, bet viņam bija </a:t>
            </a:r>
            <a:r>
              <a:rPr lang="lv-LV" sz="2800" b="1" dirty="0" smtClean="0"/>
              <a:t>paļāvība</a:t>
            </a:r>
            <a:r>
              <a:rPr lang="lv-LV" sz="2800" dirty="0" smtClean="0"/>
              <a:t>, ka </a:t>
            </a:r>
            <a:r>
              <a:rPr lang="lv-LV" sz="2800" b="1" dirty="0" smtClean="0"/>
              <a:t>Dievs gādās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12</a:t>
            </a:fld>
            <a:endParaRPr lang="lv-LV" smtClean="0"/>
          </a:p>
        </p:txBody>
      </p:sp>
      <p:pic>
        <p:nvPicPr>
          <p:cNvPr id="27650" name="Picture 2" descr="On doing 'the works of Abraham' - Deseret News"/>
          <p:cNvPicPr>
            <a:picLocks noChangeAspect="1" noChangeArrowheads="1"/>
          </p:cNvPicPr>
          <p:nvPr/>
        </p:nvPicPr>
        <p:blipFill>
          <a:blip r:embed="rId2" cstate="print"/>
          <a:srcRect l="13817" r="29561"/>
          <a:stretch>
            <a:fillRect/>
          </a:stretch>
        </p:blipFill>
        <p:spPr bwMode="auto">
          <a:xfrm>
            <a:off x="5903640" y="1484784"/>
            <a:ext cx="3240360" cy="4744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11</a:t>
            </a:r>
            <a:r>
              <a:rPr lang="lv-LV" sz="2800" i="1" dirty="0" smtClean="0"/>
              <a:t>  Ticībā arī neauglīgā Sāra savā ievērojamā vecumā saņēma spēku, lai varētu kļūt māte, jo viņa uzticējās tam, kas viņai bija devis solījumu.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733321"/>
            <a:ext cx="5652120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buFontTx/>
              <a:buChar char="•"/>
            </a:pPr>
            <a:r>
              <a:rPr lang="lv-LV" sz="2800" dirty="0" smtClean="0"/>
              <a:t>Sāra sākotnēji </a:t>
            </a:r>
            <a:r>
              <a:rPr lang="lv-LV" sz="2800" b="1" dirty="0" smtClean="0"/>
              <a:t>nespēja</a:t>
            </a:r>
            <a:r>
              <a:rPr lang="lv-LV" sz="2800" dirty="0" smtClean="0"/>
              <a:t> </a:t>
            </a:r>
            <a:r>
              <a:rPr lang="lv-LV" sz="2800" b="1" dirty="0" smtClean="0"/>
              <a:t>uzticēties</a:t>
            </a:r>
            <a:r>
              <a:rPr lang="lv-LV" sz="2800" dirty="0" smtClean="0"/>
              <a:t> </a:t>
            </a:r>
            <a:r>
              <a:rPr lang="lv-LV" sz="2800" b="1" dirty="0" smtClean="0"/>
              <a:t>Dieva apsolījumam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spcBef>
                <a:spcPts val="1200"/>
              </a:spcBef>
              <a:buFontTx/>
              <a:buChar char="•"/>
            </a:pPr>
            <a:r>
              <a:rPr lang="lv-LV" sz="2800" dirty="0" smtClean="0"/>
              <a:t>Šai </a:t>
            </a:r>
            <a:r>
              <a:rPr lang="lv-LV" sz="2800" b="1" dirty="0" smtClean="0"/>
              <a:t>neticībai</a:t>
            </a:r>
            <a:r>
              <a:rPr lang="lv-LV" sz="2800" dirty="0" smtClean="0"/>
              <a:t> bija </a:t>
            </a:r>
            <a:r>
              <a:rPr lang="lv-LV" sz="2800" b="1" dirty="0" smtClean="0"/>
              <a:t>smagas sekas</a:t>
            </a:r>
            <a:r>
              <a:rPr lang="lv-LV" sz="2800" dirty="0" smtClean="0"/>
              <a:t>: </a:t>
            </a:r>
            <a:r>
              <a:rPr lang="lv-LV" sz="2800" b="1" dirty="0" smtClean="0"/>
              <a:t>blakus sieva </a:t>
            </a:r>
            <a:r>
              <a:rPr lang="lv-LV" sz="2800" b="1" dirty="0" err="1" smtClean="0"/>
              <a:t>Hagare</a:t>
            </a:r>
            <a:r>
              <a:rPr lang="lv-LV" sz="2800" b="1" dirty="0" smtClean="0"/>
              <a:t> </a:t>
            </a:r>
            <a:r>
              <a:rPr lang="lv-LV" sz="2800" dirty="0" smtClean="0"/>
              <a:t>un </a:t>
            </a:r>
            <a:r>
              <a:rPr lang="lv-LV" sz="2800" b="1" dirty="0" err="1" smtClean="0"/>
              <a:t>Ismaels</a:t>
            </a:r>
            <a:r>
              <a:rPr lang="lv-LV" sz="2800" dirty="0" smtClean="0"/>
              <a:t>.</a:t>
            </a:r>
          </a:p>
          <a:p>
            <a:pPr>
              <a:spcBef>
                <a:spcPts val="1200"/>
              </a:spcBef>
              <a:buFontTx/>
              <a:buChar char="•"/>
            </a:pPr>
            <a:r>
              <a:rPr lang="lv-LV" sz="2800" dirty="0" smtClean="0"/>
              <a:t>Bet kad viņa </a:t>
            </a:r>
            <a:r>
              <a:rPr lang="lv-LV" sz="2800" b="1" dirty="0" smtClean="0"/>
              <a:t>beidzot noticēja</a:t>
            </a:r>
            <a:r>
              <a:rPr lang="lv-LV" sz="2800" dirty="0" smtClean="0"/>
              <a:t>, tad </a:t>
            </a:r>
            <a:r>
              <a:rPr lang="lv-LV" sz="2800" b="1" dirty="0" smtClean="0"/>
              <a:t>piedzīvoja brīnumainu svētību </a:t>
            </a:r>
            <a:r>
              <a:rPr lang="lv-LV" sz="2800" dirty="0" smtClean="0"/>
              <a:t>– </a:t>
            </a:r>
            <a:r>
              <a:rPr lang="lv-LV" sz="2800" b="1" dirty="0" smtClean="0"/>
              <a:t>Īzaka piedzimšanu</a:t>
            </a:r>
            <a:r>
              <a:rPr lang="lv-LV" sz="2800" dirty="0" smtClean="0"/>
              <a:t>.</a:t>
            </a:r>
          </a:p>
          <a:p>
            <a:pPr>
              <a:spcBef>
                <a:spcPts val="1200"/>
              </a:spcBef>
              <a:buFontTx/>
              <a:buChar char="•"/>
            </a:pPr>
            <a:r>
              <a:rPr lang="lv-LV" sz="2800" b="1" dirty="0" smtClean="0"/>
              <a:t>Ko varam mācīties</a:t>
            </a:r>
            <a:r>
              <a:rPr lang="lv-LV" sz="2800" dirty="0" smtClean="0"/>
              <a:t>? – </a:t>
            </a:r>
            <a:r>
              <a:rPr lang="lv-LV" sz="2800" b="1" dirty="0" smtClean="0"/>
              <a:t>nekad nav par vēlu sākt ticēt!</a:t>
            </a:r>
            <a:endParaRPr lang="lv-LV" sz="2800" b="1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13</a:t>
            </a:fld>
            <a:endParaRPr lang="lv-LV" smtClean="0"/>
          </a:p>
        </p:txBody>
      </p:sp>
      <p:pic>
        <p:nvPicPr>
          <p:cNvPr id="26626" name="Picture 2" descr="180 Abraham, Sarah &amp; Isaac ideas in 2022 | biblical art, bible pictures,  bible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412776"/>
            <a:ext cx="3491879" cy="5445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12</a:t>
            </a:r>
            <a:r>
              <a:rPr lang="lv-LV" sz="2800" i="1" dirty="0" smtClean="0"/>
              <a:t>  Tā no viena cilvēka, gandrīz jau miruša, ir dzimuši tik daudzi kā debesu zvaigznes un tik neskaitāmi kā smiltis jūras malā.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340768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Ticībā</a:t>
            </a:r>
            <a:r>
              <a:rPr lang="lv-LV" sz="2800" dirty="0" smtClean="0"/>
              <a:t> jau </a:t>
            </a:r>
            <a:r>
              <a:rPr lang="lv-LV" sz="2800" b="1" dirty="0" smtClean="0"/>
              <a:t>vecais Ābrahams </a:t>
            </a:r>
            <a:r>
              <a:rPr lang="lv-LV" sz="2800" dirty="0" smtClean="0"/>
              <a:t>piedzīvoja, ka no viņa </a:t>
            </a:r>
            <a:r>
              <a:rPr lang="lv-LV" sz="2800" b="1" dirty="0" smtClean="0"/>
              <a:t>sirmā vecumā </a:t>
            </a:r>
            <a:r>
              <a:rPr lang="lv-LV" sz="2800" dirty="0" smtClean="0"/>
              <a:t>ir radušies tik </a:t>
            </a:r>
            <a:r>
              <a:rPr lang="lv-LV" sz="2800" b="1" dirty="0" smtClean="0"/>
              <a:t>daudz pēcnācēju</a:t>
            </a:r>
            <a:r>
              <a:rPr lang="lv-LV" sz="2800" dirty="0" smtClean="0"/>
              <a:t>, kā </a:t>
            </a:r>
            <a:r>
              <a:rPr lang="lv-LV" sz="2800" b="1" dirty="0" smtClean="0"/>
              <a:t>zvaigznes debesīs </a:t>
            </a:r>
            <a:r>
              <a:rPr lang="lv-LV" sz="2800" dirty="0" smtClean="0"/>
              <a:t>– visa </a:t>
            </a:r>
            <a:r>
              <a:rPr lang="lv-LV" sz="2800" b="1" dirty="0" smtClean="0"/>
              <a:t>jūdu tauta</a:t>
            </a:r>
            <a:r>
              <a:rPr lang="lv-LV" sz="2800" dirty="0" smtClean="0"/>
              <a:t> un vēl </a:t>
            </a:r>
            <a:r>
              <a:rPr lang="lv-LV" sz="2800" b="1" dirty="0" smtClean="0"/>
              <a:t>arābi.</a:t>
            </a:r>
            <a:endParaRPr lang="lv-LV" sz="28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14</a:t>
            </a:fld>
            <a:endParaRPr lang="lv-LV" smtClean="0"/>
          </a:p>
        </p:txBody>
      </p:sp>
      <p:pic>
        <p:nvPicPr>
          <p:cNvPr id="25602" name="Picture 2" descr="Praying the LectionaryDrinking God's Word...together.Lent: Look Toward  Heaven and Count the Stars: Genesis 15:1-12, 17-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780928"/>
            <a:ext cx="8382000" cy="4077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A Principal's Reflections: Against the Flow Leadershi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933056"/>
            <a:ext cx="5744369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13</a:t>
            </a:r>
            <a:r>
              <a:rPr lang="lv-LV" sz="2800" i="1" dirty="0" smtClean="0"/>
              <a:t>  Tie visi dzīvoja ticībā līdz pat savai nāvei. Viņi nesaņēma apsolīto, bet tikai iztālēm to skatīja un sveica. Tie apliecināja, ka viņi virs zemes ir vienīgi svešinieki un viesi.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772816"/>
            <a:ext cx="91440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Ābrahams</a:t>
            </a:r>
            <a:r>
              <a:rPr lang="lv-LV" sz="2800" dirty="0" smtClean="0"/>
              <a:t> pats </a:t>
            </a:r>
            <a:r>
              <a:rPr lang="lv-LV" sz="2800" b="1" dirty="0" smtClean="0"/>
              <a:t>apsolījuma piepildījumu </a:t>
            </a:r>
            <a:r>
              <a:rPr lang="lv-LV" sz="2800" dirty="0" smtClean="0"/>
              <a:t>pilnā mērā </a:t>
            </a:r>
            <a:r>
              <a:rPr lang="lv-LV" sz="2800" b="1" dirty="0" smtClean="0"/>
              <a:t>neieraudzīja</a:t>
            </a:r>
            <a:r>
              <a:rPr lang="lv-LV" sz="2800" dirty="0" smtClean="0"/>
              <a:t>, to </a:t>
            </a:r>
            <a:r>
              <a:rPr lang="lv-LV" sz="2800" b="1" dirty="0" smtClean="0"/>
              <a:t>piedzīvoja</a:t>
            </a:r>
            <a:r>
              <a:rPr lang="lv-LV" sz="2800" dirty="0" smtClean="0"/>
              <a:t> tikai </a:t>
            </a:r>
            <a:r>
              <a:rPr lang="lv-LV" sz="2800" b="1" dirty="0" smtClean="0"/>
              <a:t>nākamās paaudzes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spcBef>
                <a:spcPts val="1200"/>
              </a:spcBef>
              <a:buFontTx/>
              <a:buChar char="•"/>
            </a:pPr>
            <a:r>
              <a:rPr lang="lv-LV" sz="2800" dirty="0" smtClean="0"/>
              <a:t>Viņi </a:t>
            </a:r>
            <a:r>
              <a:rPr lang="lv-LV" sz="2800" b="1" dirty="0" smtClean="0"/>
              <a:t>apliecināja</a:t>
            </a:r>
            <a:r>
              <a:rPr lang="lv-LV" sz="2800" dirty="0" smtClean="0"/>
              <a:t>, ka šeit </a:t>
            </a:r>
            <a:r>
              <a:rPr lang="lv-LV" sz="2800" b="1" dirty="0" smtClean="0"/>
              <a:t>virs zemes nav īstās mājas</a:t>
            </a:r>
            <a:r>
              <a:rPr lang="lv-LV" sz="2800" dirty="0" smtClean="0"/>
              <a:t>, te mēs </a:t>
            </a:r>
            <a:r>
              <a:rPr lang="lv-LV" sz="2800" b="1" dirty="0" smtClean="0"/>
              <a:t>esam tikai viesi </a:t>
            </a:r>
            <a:r>
              <a:rPr lang="lv-LV" sz="2800" dirty="0" smtClean="0"/>
              <a:t>un ir brīži, kad saproti, ka šeit </a:t>
            </a:r>
            <a:r>
              <a:rPr lang="lv-LV" sz="2800" b="1" dirty="0" smtClean="0"/>
              <a:t>virs zemes neiederos </a:t>
            </a:r>
            <a:r>
              <a:rPr lang="lv-LV" sz="2800" dirty="0" smtClean="0"/>
              <a:t>starp </a:t>
            </a:r>
            <a:r>
              <a:rPr lang="lv-LV" sz="2800" b="1" dirty="0" smtClean="0"/>
              <a:t>visām pasaulīgām lietām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15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15</a:t>
            </a:r>
            <a:r>
              <a:rPr lang="lv-LV" sz="2800" i="1" dirty="0" smtClean="0"/>
              <a:t> Ja vien tie būtu domājuši par to tēviju, no kuras izgājuši, tiem būtu bijis tik daudz laika, lai varētu turp atgriezties. </a:t>
            </a:r>
            <a:r>
              <a:rPr lang="lv-LV" sz="2800" i="1" baseline="30000" dirty="0" smtClean="0"/>
              <a:t>16</a:t>
            </a:r>
            <a:r>
              <a:rPr lang="lv-LV" sz="2800" i="1" dirty="0" smtClean="0"/>
              <a:t> Bet tie ilgojās pēc labākas – pēc debesu tēvijas. Tādēļ arī Dievs nav kaunējies saukt sevi par viņu Dievu; viņš pats taču bija sagatavojis tiem pilsētu.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276872"/>
            <a:ext cx="914400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Viņi </a:t>
            </a:r>
            <a:r>
              <a:rPr lang="lv-LV" sz="2800" b="1" dirty="0" smtClean="0"/>
              <a:t>ilgojās</a:t>
            </a:r>
            <a:r>
              <a:rPr lang="lv-LV" sz="2800" dirty="0" smtClean="0"/>
              <a:t> pēc </a:t>
            </a:r>
            <a:r>
              <a:rPr lang="lv-LV" sz="2800" b="1" dirty="0" smtClean="0"/>
              <a:t>labākās tēvijas </a:t>
            </a:r>
            <a:r>
              <a:rPr lang="lv-LV" sz="2800" dirty="0" smtClean="0"/>
              <a:t>– pēc </a:t>
            </a:r>
            <a:r>
              <a:rPr lang="lv-LV" sz="2800" b="1" dirty="0" smtClean="0"/>
              <a:t>debesu tēvijas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spcBef>
                <a:spcPts val="1200"/>
              </a:spcBef>
              <a:buFontTx/>
              <a:buChar char="•"/>
            </a:pPr>
            <a:r>
              <a:rPr lang="lv-LV" sz="2800" b="1" dirty="0" smtClean="0"/>
              <a:t>Ilgoties</a:t>
            </a:r>
            <a:r>
              <a:rPr lang="lv-LV" sz="2800" dirty="0" smtClean="0"/>
              <a:t> var tikai tad, ja tu </a:t>
            </a:r>
            <a:r>
              <a:rPr lang="lv-LV" sz="2800" b="1" dirty="0" smtClean="0"/>
              <a:t>saproti</a:t>
            </a:r>
            <a:r>
              <a:rPr lang="lv-LV" sz="2800" dirty="0" smtClean="0"/>
              <a:t>, ka tur būs </a:t>
            </a:r>
            <a:r>
              <a:rPr lang="lv-LV" sz="2800" b="1" dirty="0" smtClean="0"/>
              <a:t>daudz labāk</a:t>
            </a:r>
            <a:r>
              <a:rPr lang="lv-LV" sz="2800" dirty="0" smtClean="0"/>
              <a:t> nekā šeit, tur </a:t>
            </a:r>
            <a:r>
              <a:rPr lang="lv-LV" sz="2800" b="1" dirty="0" smtClean="0"/>
              <a:t>nebūs</a:t>
            </a:r>
            <a:r>
              <a:rPr lang="lv-LV" sz="2800" dirty="0" smtClean="0"/>
              <a:t> vairs </a:t>
            </a:r>
            <a:r>
              <a:rPr lang="lv-LV" sz="2800" b="1" dirty="0" smtClean="0"/>
              <a:t>grēka</a:t>
            </a:r>
            <a:r>
              <a:rPr lang="lv-LV" sz="2800" dirty="0" smtClean="0"/>
              <a:t>, </a:t>
            </a:r>
            <a:r>
              <a:rPr lang="lv-LV" sz="2800" b="1" dirty="0" smtClean="0"/>
              <a:t>ļaunuma</a:t>
            </a:r>
            <a:r>
              <a:rPr lang="lv-LV" sz="2800" dirty="0" smtClean="0"/>
              <a:t>, </a:t>
            </a:r>
            <a:r>
              <a:rPr lang="lv-LV" sz="2800" b="1" dirty="0" smtClean="0"/>
              <a:t>izvirtības</a:t>
            </a:r>
            <a:r>
              <a:rPr lang="lv-LV" sz="2800" dirty="0" smtClean="0"/>
              <a:t>, </a:t>
            </a:r>
            <a:r>
              <a:rPr lang="lv-LV" sz="2800" b="1" dirty="0" smtClean="0"/>
              <a:t>greizsirdības</a:t>
            </a:r>
            <a:r>
              <a:rPr lang="lv-LV" sz="2800" dirty="0" smtClean="0"/>
              <a:t>, slimību, </a:t>
            </a:r>
            <a:r>
              <a:rPr lang="lv-LV" sz="2800" b="1" dirty="0" smtClean="0"/>
              <a:t>sāpju</a:t>
            </a:r>
            <a:r>
              <a:rPr lang="lv-LV" sz="2800" dirty="0" smtClean="0"/>
              <a:t> un </a:t>
            </a:r>
            <a:r>
              <a:rPr lang="lv-LV" sz="2800" b="1" dirty="0" smtClean="0"/>
              <a:t>nāves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16</a:t>
            </a:fld>
            <a:endParaRPr lang="lv-LV" smtClean="0"/>
          </a:p>
        </p:txBody>
      </p:sp>
      <p:pic>
        <p:nvPicPr>
          <p:cNvPr id="30722" name="Picture 2" descr="Where Is the Kingdom of God? In Heaven or On Earth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221088"/>
            <a:ext cx="6667500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icība var aizsargāt no bailēm - Nepaliec Vie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971600" y="3490901"/>
            <a:ext cx="6840760" cy="33670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Kopsavilkums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20688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Ticība</a:t>
            </a:r>
            <a:r>
              <a:rPr lang="lv-LV" sz="2800" dirty="0" smtClean="0"/>
              <a:t> uz </a:t>
            </a:r>
            <a:r>
              <a:rPr lang="lv-LV" sz="2800" b="1" dirty="0" smtClean="0"/>
              <a:t>trīsvienīgo Dievu </a:t>
            </a:r>
            <a:r>
              <a:rPr lang="lv-LV" sz="2800" dirty="0" smtClean="0"/>
              <a:t>ir </a:t>
            </a:r>
            <a:r>
              <a:rPr lang="lv-LV" sz="2800" b="1" dirty="0" smtClean="0"/>
              <a:t>apbrīnojams resurss</a:t>
            </a:r>
            <a:r>
              <a:rPr lang="lv-LV" sz="2800" dirty="0" smtClean="0"/>
              <a:t>, kas </a:t>
            </a:r>
            <a:r>
              <a:rPr lang="lv-LV" sz="2800" b="1" dirty="0" smtClean="0"/>
              <a:t>izmaina cilvēku dzīves </a:t>
            </a:r>
            <a:r>
              <a:rPr lang="lv-LV" sz="2800" dirty="0" smtClean="0"/>
              <a:t>prātam </a:t>
            </a:r>
            <a:r>
              <a:rPr lang="lv-LV" sz="2800" b="1" dirty="0" smtClean="0"/>
              <a:t>neaptveramā veidā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spcBef>
                <a:spcPts val="1200"/>
              </a:spcBef>
              <a:buFontTx/>
              <a:buChar char="•"/>
            </a:pPr>
            <a:r>
              <a:rPr lang="lv-LV" sz="2800" b="1" dirty="0" smtClean="0"/>
              <a:t>Ticība</a:t>
            </a:r>
            <a:r>
              <a:rPr lang="lv-LV" sz="2800" dirty="0" smtClean="0"/>
              <a:t> ir </a:t>
            </a:r>
            <a:r>
              <a:rPr lang="lv-LV" sz="2800" b="1" dirty="0" smtClean="0"/>
              <a:t>nesusi svētību </a:t>
            </a:r>
            <a:r>
              <a:rPr lang="lv-LV" sz="2800" dirty="0" smtClean="0"/>
              <a:t>tik daudziem ticības ceļa </a:t>
            </a:r>
            <a:r>
              <a:rPr lang="lv-LV" sz="2800" b="1" dirty="0" smtClean="0"/>
              <a:t>priekšgājējiem</a:t>
            </a:r>
            <a:r>
              <a:rPr lang="lv-LV" sz="2800" dirty="0" smtClean="0"/>
              <a:t> tik daudzos veidos.</a:t>
            </a:r>
          </a:p>
          <a:p>
            <a:pPr>
              <a:spcBef>
                <a:spcPts val="1200"/>
              </a:spcBef>
              <a:buFontTx/>
              <a:buChar char="•"/>
            </a:pPr>
            <a:r>
              <a:rPr lang="lv-LV" sz="2800" dirty="0" smtClean="0"/>
              <a:t>Ticība mūs </a:t>
            </a:r>
            <a:r>
              <a:rPr lang="lv-LV" sz="2800" b="1" dirty="0" smtClean="0"/>
              <a:t>aizvedīs</a:t>
            </a:r>
            <a:r>
              <a:rPr lang="lv-LV" sz="2800" dirty="0" smtClean="0"/>
              <a:t> uz </a:t>
            </a:r>
            <a:r>
              <a:rPr lang="lv-LV" sz="2800" b="1" dirty="0" smtClean="0"/>
              <a:t>mūžīgā apsolījuma mājām</a:t>
            </a:r>
            <a:r>
              <a:rPr lang="lv-LV" sz="2800" dirty="0" smtClean="0"/>
              <a:t>. Āmen</a:t>
            </a:r>
            <a:endParaRPr lang="lv-LV" sz="2800" dirty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17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18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90835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 err="1" smtClean="0"/>
              <a:t>Ebr</a:t>
            </a:r>
            <a:r>
              <a:rPr lang="lv-LV" sz="3600" b="1" dirty="0" smtClean="0"/>
              <a:t>. 11:1-16 Himna ticībai 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76" y="546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400" baseline="30000" dirty="0" smtClean="0"/>
              <a:t>1</a:t>
            </a:r>
            <a:r>
              <a:rPr lang="lv-LV" sz="2400" dirty="0" smtClean="0"/>
              <a:t> Ticība ir cerības pamatā, tā pārliecina par neredzamām lietām. </a:t>
            </a:r>
            <a:r>
              <a:rPr lang="lv-LV" sz="2400" baseline="30000" dirty="0" smtClean="0"/>
              <a:t>2</a:t>
            </a:r>
            <a:r>
              <a:rPr lang="lv-LV" sz="2400" dirty="0" smtClean="0"/>
              <a:t> Ticībā mūsu priekšgājēji ir saņēmuši Dieva atzinību. </a:t>
            </a:r>
            <a:r>
              <a:rPr lang="lv-LV" sz="2400" baseline="30000" dirty="0" smtClean="0"/>
              <a:t>3</a:t>
            </a:r>
            <a:r>
              <a:rPr lang="lv-LV" sz="2400" dirty="0" smtClean="0"/>
              <a:t>  Ticībā mēs saprotam, ka visa pasaule ir veidota ar Dieva vārdu, tā ka no neredzamā ir cēlies redzamais. </a:t>
            </a:r>
            <a:r>
              <a:rPr lang="lv-LV" sz="2400" baseline="30000" dirty="0" smtClean="0"/>
              <a:t>4</a:t>
            </a:r>
            <a:r>
              <a:rPr lang="lv-LV" sz="2400" dirty="0" smtClean="0"/>
              <a:t>  Ticībā Ābels pienesa Dievam pilnīgāku upuri nekā Kains, ticības dēļ viņš ir saņēmis Dieva atzinību, ka viņš ir taisns – Dievs pats to apliecināja, kad Ābels </a:t>
            </a:r>
            <a:r>
              <a:rPr lang="lv-LV" sz="2400" dirty="0" err="1" smtClean="0"/>
              <a:t>upurdāvanas</a:t>
            </a:r>
            <a:r>
              <a:rPr lang="lv-LV" sz="2400" dirty="0" smtClean="0"/>
              <a:t> pienesa. Ticības dēļ viņš vēl aizvien runā, kaut arī miris. </a:t>
            </a:r>
            <a:r>
              <a:rPr lang="lv-LV" sz="2400" baseline="30000" dirty="0" smtClean="0"/>
              <a:t>5</a:t>
            </a:r>
            <a:r>
              <a:rPr lang="lv-LV" sz="2400" dirty="0" smtClean="0"/>
              <a:t>  Ticībā </a:t>
            </a:r>
            <a:r>
              <a:rPr lang="lv-LV" sz="2400" dirty="0" err="1" smtClean="0"/>
              <a:t>Hanohs</a:t>
            </a:r>
            <a:r>
              <a:rPr lang="lv-LV" sz="2400" dirty="0" smtClean="0"/>
              <a:t> tika pārcelts prom no šīs pasaules, lai viņam nebūtu jāpieredz nāve: viņš vairs nebija atrodams, jo Dievs viņu bija pārcēlis. Pirms pārcelšanas Dievs liecināja par viņu, ka viņš tam bijis tīkams. </a:t>
            </a:r>
            <a:r>
              <a:rPr lang="lv-LV" sz="2400" baseline="30000" dirty="0" smtClean="0"/>
              <a:t>6</a:t>
            </a:r>
            <a:r>
              <a:rPr lang="lv-LV" sz="2400" dirty="0" smtClean="0"/>
              <a:t> Bez ticības nav iespējams Dievam patikt. Tam, kas tuvojas Dievam, ir jātic, ka Dievs ir un ka viņš atalgo tos, kas viņu meklē. </a:t>
            </a:r>
            <a:r>
              <a:rPr lang="lv-LV" sz="2400" baseline="30000" dirty="0" smtClean="0"/>
              <a:t>7</a:t>
            </a:r>
            <a:r>
              <a:rPr lang="lv-LV" sz="2400" dirty="0" smtClean="0"/>
              <a:t>  Ticībā </a:t>
            </a:r>
            <a:r>
              <a:rPr lang="lv-LV" sz="2400" dirty="0" err="1" smtClean="0"/>
              <a:t>Noa</a:t>
            </a:r>
            <a:r>
              <a:rPr lang="lv-LV" sz="2400" dirty="0" smtClean="0"/>
              <a:t> uzņēma Dieva norādījumu par to, kas tad vēl nebija redzams, un dievbijībā sagatavoja šķirstu sava nama glābšanai. Tādējādi viņš pasludināja spriedumu pasaulei un iemantoja taisnību, kas saņemama ticībā. </a:t>
            </a:r>
            <a:endParaRPr lang="lv-LV" sz="2100" dirty="0" smtClean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308304" y="0"/>
            <a:ext cx="18356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lv-LV" sz="2000" dirty="0" smtClean="0"/>
              <a:t>7.aug.2022.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3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188640"/>
            <a:ext cx="91440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400" baseline="30000" dirty="0" smtClean="0"/>
              <a:t>8</a:t>
            </a:r>
            <a:r>
              <a:rPr lang="lv-LV" sz="2400" dirty="0" smtClean="0"/>
              <a:t>  Ticībā Ābrahāms paklausīja Dieva aicinājumam un devās uz vietu, kas viņam bija jāiemanto; viņš gāja, pat nezinādams, kurp dodas. </a:t>
            </a:r>
            <a:r>
              <a:rPr lang="lv-LV" sz="2400" baseline="30000" dirty="0" smtClean="0"/>
              <a:t>9</a:t>
            </a:r>
            <a:r>
              <a:rPr lang="lv-LV" sz="2400" dirty="0" smtClean="0"/>
              <a:t>  Ticībā viņš mitinājās apsolītajā zemē kā svešinieks, dzīvodams teltīs ar tā paša apsolījuma līdzmantiniekiem – Īzaku un Jēkabu; </a:t>
            </a:r>
            <a:r>
              <a:rPr lang="lv-LV" sz="2400" baseline="30000" dirty="0" smtClean="0"/>
              <a:t>10</a:t>
            </a:r>
            <a:r>
              <a:rPr lang="lv-LV" sz="2400" dirty="0" smtClean="0"/>
              <a:t> viņš gaidīja pilsētu, kurai ir drošs pamats, kuras meistars un veidotājs ir Dievs. </a:t>
            </a:r>
            <a:r>
              <a:rPr lang="lv-LV" sz="2400" baseline="30000" dirty="0" smtClean="0"/>
              <a:t>11</a:t>
            </a:r>
            <a:r>
              <a:rPr lang="lv-LV" sz="2400" dirty="0" smtClean="0"/>
              <a:t>  Ticībā arī neauglīgā Sāra savā ievērojamā vecumā saņēma spēku, lai varētu kļūt māte, jo viņa uzticējās tam, kas viņai bija devis solījumu. </a:t>
            </a:r>
            <a:r>
              <a:rPr lang="lv-LV" sz="2400" baseline="30000" dirty="0" smtClean="0"/>
              <a:t>12</a:t>
            </a:r>
            <a:r>
              <a:rPr lang="lv-LV" sz="2400" dirty="0" smtClean="0"/>
              <a:t>  Tā no viena cilvēka, gandrīz jau miruša, ir dzimuši tik daudzi kā debesu zvaigznes un tik neskaitāmi kā smiltis jūras malā. </a:t>
            </a:r>
            <a:r>
              <a:rPr lang="lv-LV" sz="2400" baseline="30000" dirty="0" smtClean="0"/>
              <a:t>13</a:t>
            </a:r>
            <a:r>
              <a:rPr lang="lv-LV" sz="2400" dirty="0" smtClean="0"/>
              <a:t>  Tie visi dzīvoja ticībā līdz pat savai nāvei. Viņi nesaņēma apsolīto, bet tikai iztālēm to skatīja un sveica. Tie apliecināja, ka viņi virs zemes ir vienīgi svešinieki un viesi. </a:t>
            </a:r>
            <a:r>
              <a:rPr lang="lv-LV" sz="2400" baseline="30000" dirty="0" smtClean="0"/>
              <a:t>14</a:t>
            </a:r>
            <a:r>
              <a:rPr lang="lv-LV" sz="2400" dirty="0" smtClean="0"/>
              <a:t> To apgalvodami, viņi rādīja, ka meklē citu tēviju. </a:t>
            </a:r>
            <a:r>
              <a:rPr lang="lv-LV" sz="2400" baseline="30000" dirty="0" smtClean="0"/>
              <a:t>15</a:t>
            </a:r>
            <a:r>
              <a:rPr lang="lv-LV" sz="2400" dirty="0" smtClean="0"/>
              <a:t> Ja vien tie būtu domājuši par to tēviju, no kuras izgājuši, tiem būtu bijis tik daudz laika, lai varētu turp atgriezties. </a:t>
            </a:r>
            <a:r>
              <a:rPr lang="lv-LV" sz="2400" baseline="30000" dirty="0" smtClean="0"/>
              <a:t>16</a:t>
            </a:r>
            <a:r>
              <a:rPr lang="lv-LV" sz="2400" dirty="0" smtClean="0"/>
              <a:t> Bet tie ilgojās pēc labākas – pēc debesu tēvijas. Tādēļ arī Dievs nav kaunējies saukt sevi par viņu Dievu; viņš pats taču bija sagatavojis tiem pilsētu.</a:t>
            </a:r>
            <a:endParaRPr lang="lv-LV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Ticība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981074"/>
            <a:ext cx="493204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3600" dirty="0" smtClean="0"/>
              <a:t>Kas ir ticība?</a:t>
            </a:r>
          </a:p>
          <a:p>
            <a:pPr>
              <a:buFontTx/>
              <a:buChar char="•"/>
            </a:pPr>
            <a:endParaRPr lang="lv-LV" sz="3600" dirty="0" smtClean="0"/>
          </a:p>
          <a:p>
            <a:pPr>
              <a:buFontTx/>
              <a:buChar char="•"/>
            </a:pPr>
            <a:r>
              <a:rPr lang="lv-LV" sz="3600" dirty="0" smtClean="0"/>
              <a:t>Kāda ir ticības vērtība?</a:t>
            </a:r>
          </a:p>
          <a:p>
            <a:pPr>
              <a:buFontTx/>
              <a:buChar char="•"/>
            </a:pPr>
            <a:endParaRPr lang="lv-LV" sz="3600" dirty="0" smtClean="0"/>
          </a:p>
          <a:p>
            <a:pPr>
              <a:buFontTx/>
              <a:buChar char="•"/>
            </a:pPr>
            <a:r>
              <a:rPr lang="lv-LV" sz="3600" dirty="0" smtClean="0"/>
              <a:t>Ko dāvā ticība?</a:t>
            </a:r>
          </a:p>
          <a:p>
            <a:pPr>
              <a:buFontTx/>
              <a:buChar char="•"/>
            </a:pPr>
            <a:endParaRPr lang="lv-LV" sz="3600" dirty="0" smtClean="0"/>
          </a:p>
          <a:p>
            <a:pPr>
              <a:buFontTx/>
              <a:buChar char="•"/>
            </a:pPr>
            <a:r>
              <a:rPr lang="lv-LV" sz="3600" dirty="0" smtClean="0"/>
              <a:t>Ebreju </a:t>
            </a:r>
            <a:r>
              <a:rPr lang="lv-LV" sz="3600" dirty="0" err="1" smtClean="0"/>
              <a:t>vēst</a:t>
            </a:r>
            <a:r>
              <a:rPr lang="lv-LV" sz="3600" dirty="0" smtClean="0"/>
              <a:t>. Autors dāvā brīnišķīgu Himnu ticībai!</a:t>
            </a:r>
            <a:endParaRPr lang="lv-LV" sz="3600" dirty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4</a:t>
            </a:fld>
            <a:endParaRPr lang="lv-LV" smtClean="0"/>
          </a:p>
        </p:txBody>
      </p:sp>
      <p:pic>
        <p:nvPicPr>
          <p:cNvPr id="8194" name="Picture 2" descr="Personiska ticība – e – BAZNĪCA ✞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0" y="1484784"/>
            <a:ext cx="4286250" cy="41033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baseline="30000" dirty="0" smtClean="0"/>
              <a:t>1</a:t>
            </a:r>
            <a:r>
              <a:rPr lang="lv-LV" sz="2800" i="1" dirty="0" smtClean="0"/>
              <a:t> Ticība ir cerības pamatā, tā pārliecina par neredzamām lietām.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64704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Lietām</a:t>
            </a:r>
            <a:r>
              <a:rPr lang="lv-LV" sz="2800" dirty="0" smtClean="0"/>
              <a:t>, kas ir </a:t>
            </a:r>
            <a:r>
              <a:rPr lang="lv-LV" sz="2800" b="1" dirty="0" smtClean="0"/>
              <a:t>redzamas</a:t>
            </a:r>
            <a:r>
              <a:rPr lang="lv-LV" sz="2800" dirty="0" smtClean="0"/>
              <a:t>, </a:t>
            </a:r>
            <a:r>
              <a:rPr lang="lv-LV" sz="2800" b="1" dirty="0" smtClean="0"/>
              <a:t>nevajag ticību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b="1" dirty="0" smtClean="0"/>
              <a:t>Ticība</a:t>
            </a:r>
            <a:r>
              <a:rPr lang="lv-LV" sz="2800" dirty="0" smtClean="0"/>
              <a:t> vajadzīga lietām, ko </a:t>
            </a:r>
            <a:r>
              <a:rPr lang="lv-LV" sz="2800" b="1" dirty="0" smtClean="0"/>
              <a:t>nevaram ieraudzīt </a:t>
            </a:r>
            <a:r>
              <a:rPr lang="lv-LV" sz="2800" dirty="0" smtClean="0"/>
              <a:t>– </a:t>
            </a:r>
            <a:r>
              <a:rPr lang="lv-LV" sz="2800" b="1" dirty="0" smtClean="0"/>
              <a:t>Dievs</a:t>
            </a:r>
            <a:r>
              <a:rPr lang="lv-LV" sz="2800" dirty="0" smtClean="0"/>
              <a:t>, </a:t>
            </a:r>
            <a:r>
              <a:rPr lang="lv-LV" sz="2800" b="1" dirty="0" smtClean="0"/>
              <a:t>piedošana</a:t>
            </a:r>
            <a:r>
              <a:rPr lang="lv-LV" sz="2800" dirty="0" smtClean="0"/>
              <a:t>, </a:t>
            </a:r>
            <a:r>
              <a:rPr lang="lv-LV" sz="2800" b="1" dirty="0" smtClean="0"/>
              <a:t>debesu valstība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Ticība</a:t>
            </a:r>
            <a:r>
              <a:rPr lang="lv-LV" sz="2800" dirty="0" smtClean="0"/>
              <a:t> ir </a:t>
            </a:r>
            <a:r>
              <a:rPr lang="lv-LV" sz="2800" b="1" dirty="0" smtClean="0"/>
              <a:t>cerības pamatā </a:t>
            </a:r>
            <a:r>
              <a:rPr lang="lv-LV" sz="2800" dirty="0" smtClean="0"/>
              <a:t>uz to, ko </a:t>
            </a:r>
            <a:r>
              <a:rPr lang="lv-LV" sz="2800" b="1" dirty="0" smtClean="0"/>
              <a:t>Dievs</a:t>
            </a:r>
            <a:r>
              <a:rPr lang="lv-LV" sz="2800" dirty="0" smtClean="0"/>
              <a:t> mums ir </a:t>
            </a:r>
            <a:r>
              <a:rPr lang="lv-LV" sz="2800" b="1" dirty="0" smtClean="0"/>
              <a:t>apsolījis</a:t>
            </a:r>
            <a:r>
              <a:rPr lang="lv-LV" sz="2800" dirty="0" smtClean="0"/>
              <a:t>, ko mēs </a:t>
            </a:r>
            <a:r>
              <a:rPr lang="lv-LV" sz="2800" b="1" dirty="0" smtClean="0"/>
              <a:t>ceram sagaidīt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5</a:t>
            </a:fld>
            <a:endParaRPr lang="lv-LV" smtClean="0"/>
          </a:p>
        </p:txBody>
      </p:sp>
      <p:pic>
        <p:nvPicPr>
          <p:cNvPr id="7170" name="Picture 2" descr="REDZĒT NEREDZAMO – New Gener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886075"/>
            <a:ext cx="7620000" cy="39719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6632"/>
            <a:ext cx="9144000" cy="89244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2</a:t>
            </a:r>
            <a:r>
              <a:rPr lang="lv-LV" sz="2800" i="1" dirty="0" smtClean="0"/>
              <a:t> Ticībā mūsu priekšgājēji ir saņēmuši Dieva atzinību.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908720"/>
            <a:ext cx="449999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Ebreju </a:t>
            </a:r>
            <a:r>
              <a:rPr lang="lv-LV" sz="2800" b="1" dirty="0" err="1" smtClean="0"/>
              <a:t>vēst</a:t>
            </a:r>
            <a:r>
              <a:rPr lang="lv-LV" sz="2800" dirty="0" smtClean="0"/>
              <a:t>. ir brīnišķīga vēstule, ja grib saprast to, kā kopā iet </a:t>
            </a:r>
            <a:r>
              <a:rPr lang="lv-LV" sz="2800" b="1" dirty="0" smtClean="0"/>
              <a:t>Vecā</a:t>
            </a:r>
            <a:r>
              <a:rPr lang="lv-LV" sz="2800" dirty="0" smtClean="0"/>
              <a:t> un </a:t>
            </a:r>
            <a:r>
              <a:rPr lang="lv-LV" sz="2800" b="1" dirty="0" smtClean="0"/>
              <a:t>Jaunā</a:t>
            </a:r>
            <a:r>
              <a:rPr lang="lv-LV" sz="2800" dirty="0" smtClean="0"/>
              <a:t> </a:t>
            </a:r>
            <a:r>
              <a:rPr lang="lv-LV" sz="2800" b="1" dirty="0" smtClean="0"/>
              <a:t>derība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endParaRPr lang="lv-LV" sz="2800" dirty="0"/>
          </a:p>
          <a:p>
            <a:pPr>
              <a:buFontTx/>
              <a:buChar char="•"/>
            </a:pPr>
            <a:r>
              <a:rPr lang="lv-LV" sz="2800" dirty="0" err="1" smtClean="0"/>
              <a:t>Ebr</a:t>
            </a:r>
            <a:r>
              <a:rPr lang="lv-LV" sz="2800" dirty="0" smtClean="0"/>
              <a:t>. </a:t>
            </a:r>
            <a:r>
              <a:rPr lang="lv-LV" sz="2800" dirty="0" err="1" smtClean="0"/>
              <a:t>vēst</a:t>
            </a:r>
            <a:r>
              <a:rPr lang="lv-LV" sz="2800" dirty="0" smtClean="0"/>
              <a:t>. skaidri parāda, ka cilvēki </a:t>
            </a:r>
            <a:r>
              <a:rPr lang="lv-LV" sz="2800" b="1" dirty="0" smtClean="0"/>
              <a:t>debesu valstību </a:t>
            </a:r>
            <a:r>
              <a:rPr lang="lv-LV" sz="2800" dirty="0" smtClean="0"/>
              <a:t>visos laikos ir </a:t>
            </a:r>
            <a:r>
              <a:rPr lang="lv-LV" sz="2800" b="1" dirty="0" smtClean="0"/>
              <a:t>iemantojuši</a:t>
            </a:r>
            <a:r>
              <a:rPr lang="lv-LV" sz="2800" dirty="0" smtClean="0"/>
              <a:t> </a:t>
            </a:r>
            <a:r>
              <a:rPr lang="lv-LV" sz="2800" b="1" dirty="0" smtClean="0"/>
              <a:t>vienādi</a:t>
            </a:r>
            <a:r>
              <a:rPr lang="lv-LV" sz="2800" dirty="0" smtClean="0"/>
              <a:t> – caur </a:t>
            </a:r>
            <a:r>
              <a:rPr lang="lv-LV" sz="2800" b="1" dirty="0" smtClean="0"/>
              <a:t>ticību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endParaRPr lang="lv-LV" sz="2800" dirty="0" smtClean="0"/>
          </a:p>
          <a:p>
            <a:pPr>
              <a:buFontTx/>
              <a:buChar char="•"/>
            </a:pPr>
            <a:r>
              <a:rPr lang="lv-LV" sz="2800" dirty="0" smtClean="0"/>
              <a:t>Tas izceļ </a:t>
            </a:r>
            <a:r>
              <a:rPr lang="lv-LV" sz="2800" b="1" dirty="0" smtClean="0"/>
              <a:t>ticības</a:t>
            </a:r>
            <a:r>
              <a:rPr lang="lv-LV" sz="2800" dirty="0" smtClean="0"/>
              <a:t> ārkārtīgi lielo </a:t>
            </a:r>
            <a:r>
              <a:rPr lang="lv-LV" sz="2800" b="1" dirty="0" smtClean="0"/>
              <a:t>vērtību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6</a:t>
            </a:fld>
            <a:endParaRPr lang="lv-LV" smtClean="0"/>
          </a:p>
        </p:txBody>
      </p:sp>
      <p:pic>
        <p:nvPicPr>
          <p:cNvPr id="5" name="Picture 6" descr="https://encrypted-tbn0.gstatic.com/images?q=tbn:ANd9GcTQvNlDItG3ZPCALPzyTyuQi5F_uT1D9y0beXmyImCw323GKB2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052736"/>
            <a:ext cx="4572000" cy="46179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3</a:t>
            </a:r>
            <a:r>
              <a:rPr lang="lv-LV" sz="2800" i="1" dirty="0" smtClean="0"/>
              <a:t>  Ticībā mēs saprotam, ka visa pasaule ir veidota ar Dieva vārdu, tā ka no neredzamā ir cēlies redzamais.</a:t>
            </a:r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lv-LV" sz="2800" i="1" dirty="0" smtClean="0"/>
              <a:t>// Jņ.1:3 Viss ir radies caur Viņu, un nekas nav radies bez Viņa. </a:t>
            </a:r>
            <a:endParaRPr lang="en-US" sz="2800" i="1" dirty="0" smtClean="0"/>
          </a:p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484784"/>
            <a:ext cx="4499992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Ticībā</a:t>
            </a:r>
            <a:r>
              <a:rPr lang="lv-LV" sz="2800" dirty="0" smtClean="0"/>
              <a:t> mēs saprotam, ka </a:t>
            </a:r>
            <a:r>
              <a:rPr lang="lv-LV" sz="2800" b="1" dirty="0" smtClean="0"/>
              <a:t>visa pasaule </a:t>
            </a:r>
            <a:r>
              <a:rPr lang="lv-LV" sz="2800" dirty="0" smtClean="0"/>
              <a:t>ir </a:t>
            </a:r>
            <a:r>
              <a:rPr lang="lv-LV" sz="2800" b="1" dirty="0" smtClean="0"/>
              <a:t>Dieva  veidota</a:t>
            </a:r>
            <a:r>
              <a:rPr lang="lv-LV" sz="2800" dirty="0" smtClean="0"/>
              <a:t> caur </a:t>
            </a:r>
            <a:r>
              <a:rPr lang="lv-LV" sz="2800" b="1" dirty="0" smtClean="0"/>
              <a:t>Dieva Dēlu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endParaRPr lang="lv-LV" sz="2800" dirty="0"/>
          </a:p>
          <a:p>
            <a:pPr>
              <a:buFontTx/>
              <a:buChar char="•"/>
            </a:pPr>
            <a:r>
              <a:rPr lang="lv-LV" sz="3600" b="1" dirty="0" smtClean="0"/>
              <a:t>Dievs ir radījis visu no nekā!</a:t>
            </a:r>
          </a:p>
          <a:p>
            <a:pPr>
              <a:buFontTx/>
              <a:buChar char="•"/>
            </a:pPr>
            <a:endParaRPr lang="lv-LV" sz="2800" dirty="0" smtClean="0"/>
          </a:p>
          <a:p>
            <a:pPr>
              <a:buFontTx/>
              <a:buChar char="•"/>
            </a:pPr>
            <a:r>
              <a:rPr lang="lv-LV" sz="2800" dirty="0" smtClean="0"/>
              <a:t>Tieši </a:t>
            </a:r>
            <a:r>
              <a:rPr lang="lv-LV" sz="2800" b="1" dirty="0" smtClean="0"/>
              <a:t>ticība</a:t>
            </a:r>
            <a:r>
              <a:rPr lang="lv-LV" sz="2800" dirty="0" smtClean="0"/>
              <a:t> ir tā, kas palīdz </a:t>
            </a:r>
            <a:r>
              <a:rPr lang="lv-LV" sz="2800" b="1" dirty="0" smtClean="0"/>
              <a:t>ieraudzīt</a:t>
            </a:r>
            <a:r>
              <a:rPr lang="lv-LV" sz="2800" dirty="0" smtClean="0"/>
              <a:t>, ka aiz visas </a:t>
            </a:r>
            <a:r>
              <a:rPr lang="lv-LV" sz="2800" b="1" dirty="0" smtClean="0"/>
              <a:t>radības</a:t>
            </a:r>
            <a:r>
              <a:rPr lang="lv-LV" sz="2800" dirty="0" smtClean="0"/>
              <a:t> stāv kāds </a:t>
            </a:r>
            <a:r>
              <a:rPr lang="lv-LV" sz="2800" b="1" dirty="0" smtClean="0"/>
              <a:t>saprātīgs konstruktors </a:t>
            </a:r>
            <a:r>
              <a:rPr lang="lv-LV" sz="2800" dirty="0" smtClean="0"/>
              <a:t>– </a:t>
            </a:r>
            <a:r>
              <a:rPr lang="lv-LV" sz="2800" b="1" dirty="0" smtClean="0"/>
              <a:t>Radītājs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05B80C-BEDF-4746-885B-CD180E22A792}" type="slidenum">
              <a:rPr lang="lv-LV" smtClean="0"/>
              <a:pPr/>
              <a:t>7</a:t>
            </a:fld>
            <a:endParaRPr lang="lv-LV" smtClean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2590" y="1484784"/>
            <a:ext cx="4611410" cy="4714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4</a:t>
            </a:r>
            <a:r>
              <a:rPr lang="lv-LV" sz="2800" i="1" dirty="0" smtClean="0"/>
              <a:t>  Ticībā Ābels pienesa Dievam pilnīgāku upuri nekā Kains, ticības dēļ viņš ir saņēmis Dieva atzinību, ka viņš ir taisns – Dievs pats to apliecināja, kad Ābels </a:t>
            </a:r>
            <a:r>
              <a:rPr lang="lv-LV" sz="2800" i="1" dirty="0" err="1" smtClean="0"/>
              <a:t>upurdāvanas</a:t>
            </a:r>
            <a:r>
              <a:rPr lang="lv-LV" sz="2800" i="1" dirty="0" smtClean="0"/>
              <a:t> pienesa. Ticības dēļ viņš vēl aizvien runā, kaut arī miris.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916832"/>
            <a:ext cx="5436096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buFontTx/>
              <a:buChar char="•"/>
            </a:pPr>
            <a:r>
              <a:rPr lang="lv-LV" sz="2800" dirty="0" smtClean="0"/>
              <a:t>Kas bija </a:t>
            </a:r>
            <a:r>
              <a:rPr lang="lv-LV" sz="2800" b="1" dirty="0" smtClean="0"/>
              <a:t>iemesls</a:t>
            </a:r>
            <a:r>
              <a:rPr lang="lv-LV" sz="2800" dirty="0" smtClean="0"/>
              <a:t>, kāpēc Dievs </a:t>
            </a:r>
            <a:r>
              <a:rPr lang="lv-LV" sz="2800" b="1" dirty="0" smtClean="0"/>
              <a:t>nepieņēma Kaina upuri</a:t>
            </a:r>
            <a:r>
              <a:rPr lang="lv-LV" sz="2800" dirty="0" smtClean="0"/>
              <a:t>, bet </a:t>
            </a:r>
            <a:r>
              <a:rPr lang="lv-LV" sz="2800" b="1" dirty="0" smtClean="0"/>
              <a:t>Ābela upuri pieņēma</a:t>
            </a:r>
            <a:r>
              <a:rPr lang="lv-LV" sz="2800" dirty="0" smtClean="0"/>
              <a:t>?</a:t>
            </a:r>
            <a:endParaRPr lang="lv-LV" sz="2800" dirty="0"/>
          </a:p>
          <a:p>
            <a:pPr>
              <a:spcBef>
                <a:spcPts val="1200"/>
              </a:spcBef>
              <a:buFontTx/>
              <a:buChar char="•"/>
            </a:pPr>
            <a:r>
              <a:rPr lang="lv-LV" sz="2800" b="1" dirty="0" smtClean="0"/>
              <a:t>Ābels pienesa upuri ticībā</a:t>
            </a:r>
            <a:r>
              <a:rPr lang="lv-LV" sz="2800" dirty="0" smtClean="0"/>
              <a:t>, </a:t>
            </a:r>
            <a:r>
              <a:rPr lang="lv-LV" sz="2800" b="1" dirty="0" smtClean="0"/>
              <a:t>bet Kains nē</a:t>
            </a:r>
            <a:r>
              <a:rPr lang="lv-LV" sz="2800" dirty="0" smtClean="0"/>
              <a:t>.</a:t>
            </a:r>
          </a:p>
          <a:p>
            <a:pPr>
              <a:spcBef>
                <a:spcPts val="1200"/>
              </a:spcBef>
              <a:buFontTx/>
              <a:buChar char="•"/>
            </a:pPr>
            <a:r>
              <a:rPr lang="lv-LV" sz="2800" b="1" dirty="0" smtClean="0"/>
              <a:t>Ironiski</a:t>
            </a:r>
            <a:r>
              <a:rPr lang="lv-LV" sz="2800" dirty="0" smtClean="0"/>
              <a:t>, ka cilvēks, kam </a:t>
            </a:r>
            <a:r>
              <a:rPr lang="lv-LV" sz="2800" b="1" dirty="0" smtClean="0"/>
              <a:t>vārds</a:t>
            </a:r>
            <a:r>
              <a:rPr lang="lv-LV" sz="2800" dirty="0" smtClean="0"/>
              <a:t> ir </a:t>
            </a:r>
            <a:r>
              <a:rPr lang="lv-LV" sz="2800" b="1" dirty="0" smtClean="0"/>
              <a:t>taisnais</a:t>
            </a:r>
            <a:r>
              <a:rPr lang="lv-LV" sz="2800" dirty="0" smtClean="0"/>
              <a:t> (Kains), </a:t>
            </a:r>
            <a:r>
              <a:rPr lang="lv-LV" sz="2800" b="1" dirty="0" smtClean="0"/>
              <a:t>nebija taisns </a:t>
            </a:r>
            <a:r>
              <a:rPr lang="lv-LV" sz="2800" dirty="0" smtClean="0"/>
              <a:t>Dieva priekšā ar </a:t>
            </a:r>
            <a:r>
              <a:rPr lang="lv-LV" sz="2800" b="1" dirty="0" smtClean="0"/>
              <a:t>saviem darbiem.</a:t>
            </a:r>
            <a:endParaRPr lang="lv-LV" sz="2800" b="1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8</a:t>
            </a:fld>
            <a:endParaRPr lang="lv-LV" smtClean="0"/>
          </a:p>
        </p:txBody>
      </p:sp>
      <p:pic>
        <p:nvPicPr>
          <p:cNvPr id="4098" name="Picture 2" descr="Cain and Abel – OT Story, NT Applications | Sharing The Good News of The  Lo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844824"/>
            <a:ext cx="3779912" cy="4802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5</a:t>
            </a:r>
            <a:r>
              <a:rPr lang="lv-LV" sz="2800" i="1" dirty="0" smtClean="0"/>
              <a:t>  Ticībā </a:t>
            </a:r>
            <a:r>
              <a:rPr lang="lv-LV" sz="2800" i="1" dirty="0" err="1" smtClean="0"/>
              <a:t>Hanohs</a:t>
            </a:r>
            <a:r>
              <a:rPr lang="lv-LV" sz="2800" i="1" dirty="0" smtClean="0"/>
              <a:t> tika pārcelts prom no šīs pasaules, lai viņam nebūtu jāpieredz nāve: viņš vairs nebija atrodams, jo Dievs viņu bija pārcēlis. Pirms pārcelšanas Dievs liecināja par viņu, ka viņš tam bijis tīkams.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204864"/>
            <a:ext cx="5940152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buFontTx/>
              <a:buChar char="•"/>
            </a:pPr>
            <a:r>
              <a:rPr lang="lv-LV" sz="2800" dirty="0" smtClean="0"/>
              <a:t>Ārkārtīgi </a:t>
            </a:r>
            <a:r>
              <a:rPr lang="lv-LV" sz="2800" b="1" dirty="0" smtClean="0"/>
              <a:t>maz</a:t>
            </a:r>
            <a:r>
              <a:rPr lang="lv-LV" sz="2800" dirty="0" smtClean="0"/>
              <a:t> par </a:t>
            </a:r>
            <a:r>
              <a:rPr lang="lv-LV" sz="2800" b="1" dirty="0" err="1" smtClean="0"/>
              <a:t>Hanohu</a:t>
            </a:r>
            <a:r>
              <a:rPr lang="lv-LV" sz="2800" dirty="0" smtClean="0"/>
              <a:t> ir kas </a:t>
            </a:r>
            <a:r>
              <a:rPr lang="lv-LV" sz="2800" b="1" dirty="0" smtClean="0"/>
              <a:t>rakstīts Bībelē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spcBef>
                <a:spcPts val="1200"/>
              </a:spcBef>
              <a:buFontTx/>
              <a:buChar char="•"/>
            </a:pPr>
            <a:r>
              <a:rPr lang="lv-LV" sz="2800" dirty="0" smtClean="0"/>
              <a:t>Jūdas vēst.1:</a:t>
            </a:r>
            <a:r>
              <a:rPr lang="lv-LV" sz="2800" baseline="30000" dirty="0" smtClean="0"/>
              <a:t>14</a:t>
            </a:r>
            <a:r>
              <a:rPr lang="lv-LV" sz="2800" dirty="0" smtClean="0"/>
              <a:t> ”</a:t>
            </a:r>
            <a:r>
              <a:rPr lang="lv-LV" sz="2800" i="1" dirty="0" err="1" smtClean="0"/>
              <a:t>Hanohs</a:t>
            </a:r>
            <a:r>
              <a:rPr lang="lv-LV" sz="2800" i="1" dirty="0" smtClean="0"/>
              <a:t>, kas bija septītajā paaudzē pēc Ādama, pravietoja: redzi, nāk Kungs ar savu svēto eņģeļu pulkiem</a:t>
            </a:r>
            <a:r>
              <a:rPr lang="lv-LV" sz="2800" dirty="0" smtClean="0"/>
              <a:t>”</a:t>
            </a:r>
          </a:p>
          <a:p>
            <a:pPr>
              <a:spcBef>
                <a:spcPts val="1200"/>
              </a:spcBef>
              <a:buFontTx/>
              <a:buChar char="•"/>
            </a:pPr>
            <a:r>
              <a:rPr lang="lv-LV" sz="2800" dirty="0" err="1" smtClean="0"/>
              <a:t>Hanoha</a:t>
            </a:r>
            <a:r>
              <a:rPr lang="lv-LV" sz="2800" dirty="0" smtClean="0"/>
              <a:t> </a:t>
            </a:r>
            <a:r>
              <a:rPr lang="lv-LV" sz="2800" b="1" dirty="0" smtClean="0"/>
              <a:t>ticība</a:t>
            </a:r>
            <a:r>
              <a:rPr lang="lv-LV" sz="2800" dirty="0" smtClean="0"/>
              <a:t> bija tik ļoti </a:t>
            </a:r>
            <a:r>
              <a:rPr lang="lv-LV" sz="2800" b="1" dirty="0" smtClean="0"/>
              <a:t>Dievam tīkama</a:t>
            </a:r>
            <a:r>
              <a:rPr lang="lv-LV" sz="2800" dirty="0" smtClean="0"/>
              <a:t>, ka viņš </a:t>
            </a:r>
            <a:r>
              <a:rPr lang="lv-LV" sz="2800" b="1" dirty="0" smtClean="0"/>
              <a:t>nāvi nepieredzēja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9</a:t>
            </a:fld>
            <a:endParaRPr lang="lv-LV" smtClean="0"/>
          </a:p>
        </p:txBody>
      </p:sp>
      <p:pic>
        <p:nvPicPr>
          <p:cNvPr id="3074" name="Picture 2" descr="Enoch - Wikiped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820208"/>
            <a:ext cx="3275856" cy="50377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5805</TotalTime>
  <Words>790</Words>
  <Application>Microsoft Office PowerPoint</Application>
  <PresentationFormat>On-screen Show (4:3)</PresentationFormat>
  <Paragraphs>89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Default Design</vt:lpstr>
      <vt:lpstr>Ebr.11:1-16 Himna ticībai </vt:lpstr>
      <vt:lpstr>Ebr. 11:1-16 Himna ticībai </vt:lpstr>
      <vt:lpstr>Slide 3</vt:lpstr>
      <vt:lpstr>Ticība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Kopsavilkums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106</cp:revision>
  <dcterms:created xsi:type="dcterms:W3CDTF">2010-10-07T14:46:11Z</dcterms:created>
  <dcterms:modified xsi:type="dcterms:W3CDTF">2022-08-08T10:22:09Z</dcterms:modified>
</cp:coreProperties>
</file>