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81" r:id="rId3"/>
    <p:sldId id="289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4" r:id="rId14"/>
    <p:sldId id="272" r:id="rId15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4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C6BDA76-51A0-4522-B7ED-7E83344CB135}" type="datetimeFigureOut">
              <a:rPr lang="en-US"/>
              <a:pPr>
                <a:defRPr/>
              </a:pPr>
              <a:t>7/27/2019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4C2CA49-1065-4661-BE87-2AE566C96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3BABD-0459-4C48-8CA3-7FFCC58AAB5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057A8-D863-435C-9893-E389929F5B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6F2F7-2B36-45D4-A886-675F434DBA6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4E471-2149-4FE3-AA00-EB55BEBDE76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D7D36-5917-4A36-8D1B-91048A45964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A1851-3FE0-49A5-B079-723FC9A61A1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967EE-2F75-4B0E-B130-8479DC7A13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71C2A-8D0D-4E8C-A51A-F4D4564A945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B5421-21D5-4A5D-8D39-5D6B11FA72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42D51-8261-4DD8-86B3-592869CD62D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32A1A-D016-42FA-80E4-A92DE89B2DD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C9B76B8-63CF-4360-93E3-2D45E26951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800" y="0"/>
            <a:ext cx="8894763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Lk.11:1-4 Mūsu Tēvs debesīs </a:t>
            </a:r>
            <a:endParaRPr lang="lv-LV" sz="400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28.jūl.2019.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F11FF8-4ED0-45CD-97AC-274FE8379363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 r="1869"/>
          <a:stretch>
            <a:fillRect/>
          </a:stretch>
        </p:blipFill>
        <p:spPr bwMode="auto">
          <a:xfrm>
            <a:off x="571472" y="1142984"/>
            <a:ext cx="7858180" cy="5460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692150"/>
          </a:xfrm>
        </p:spPr>
        <p:txBody>
          <a:bodyPr/>
          <a:lstStyle/>
          <a:p>
            <a:pPr eaLnBrk="1" hangingPunct="1"/>
            <a:r>
              <a:rPr lang="lv-LV" sz="3400" b="1" smtClean="0"/>
              <a:t>Un piedod mums mūsu parādus, kā arī mēs piedodam saviem parādniekiem</a:t>
            </a:r>
            <a:r>
              <a:rPr lang="lv-LV" smtClean="0"/>
              <a:t>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214438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400"/>
              <a:t>Šeit </a:t>
            </a:r>
            <a:r>
              <a:rPr lang="lv-LV" sz="2400" b="1"/>
              <a:t>grēki</a:t>
            </a:r>
            <a:r>
              <a:rPr lang="lv-LV" sz="2400"/>
              <a:t> tiek </a:t>
            </a:r>
            <a:r>
              <a:rPr lang="lv-LV" sz="2400" b="1"/>
              <a:t>saukti</a:t>
            </a:r>
            <a:r>
              <a:rPr lang="lv-LV" sz="2400"/>
              <a:t> par </a:t>
            </a:r>
            <a:r>
              <a:rPr lang="lv-LV" sz="2400" b="1"/>
              <a:t>parādiem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Grēks nav </a:t>
            </a:r>
            <a:r>
              <a:rPr lang="lv-LV" sz="2400" b="1"/>
              <a:t>nekaitīga lieta!</a:t>
            </a:r>
            <a:r>
              <a:rPr lang="lv-LV" sz="240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Grēks vienmēr ir </a:t>
            </a:r>
            <a:r>
              <a:rPr lang="lv-LV" sz="2400" b="1"/>
              <a:t>kaitējums kādam!</a:t>
            </a:r>
            <a:endParaRPr lang="lv-LV" sz="2400"/>
          </a:p>
          <a:p>
            <a:pPr>
              <a:buFont typeface="Wingdings" pitchFamily="2" charset="2"/>
              <a:buChar char="§"/>
            </a:pPr>
            <a:r>
              <a:rPr lang="lv-LV" sz="2400"/>
              <a:t>Šī ir lūgšana pēc </a:t>
            </a:r>
            <a:r>
              <a:rPr lang="lv-LV" sz="2400" b="1"/>
              <a:t>Dieva žēlastības.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Izdarītos grēkus mēs </a:t>
            </a:r>
            <a:r>
              <a:rPr lang="lv-LV" sz="2400" b="1"/>
              <a:t>Dievam nevaram </a:t>
            </a:r>
          </a:p>
          <a:p>
            <a:r>
              <a:rPr lang="lv-LV" sz="2400" b="1"/>
              <a:t>atmaksāt</a:t>
            </a:r>
            <a:r>
              <a:rPr lang="lv-LV" sz="2400"/>
              <a:t> un tāpēc mēs </a:t>
            </a:r>
            <a:r>
              <a:rPr lang="lv-LV" sz="2400" b="1"/>
              <a:t>lūdzam pēc piedošanas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P. Līdzība par 10 000 talentiem (Mt.18)</a:t>
            </a:r>
            <a:endParaRPr lang="lv-LV" sz="2400" u="sng"/>
          </a:p>
          <a:p>
            <a:pPr>
              <a:buFont typeface="Wingdings" pitchFamily="2" charset="2"/>
              <a:buChar char="§"/>
            </a:pPr>
            <a:r>
              <a:rPr lang="lv-LV" sz="2400" b="1"/>
              <a:t>Nav tāda cilvēka</a:t>
            </a:r>
            <a:r>
              <a:rPr lang="lv-LV" sz="2400"/>
              <a:t>, kam es būtu </a:t>
            </a:r>
            <a:r>
              <a:rPr lang="lv-LV" sz="2400" b="1"/>
              <a:t>tik daudz parādā</a:t>
            </a:r>
            <a:r>
              <a:rPr lang="lv-LV" sz="2400"/>
              <a:t>, kā </a:t>
            </a:r>
            <a:r>
              <a:rPr lang="lv-LV" sz="2400" b="1"/>
              <a:t>Dievam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Dievam </a:t>
            </a:r>
            <a:r>
              <a:rPr lang="lv-LV" sz="2400"/>
              <a:t>mēs esam </a:t>
            </a:r>
            <a:r>
              <a:rPr lang="lv-LV" sz="2400" b="1"/>
              <a:t>parādā</a:t>
            </a:r>
            <a:r>
              <a:rPr lang="lv-LV" sz="2400"/>
              <a:t> ar visu savu</a:t>
            </a:r>
            <a:r>
              <a:rPr lang="lv-LV" sz="2400" b="1"/>
              <a:t> bezdievīgo dzīvi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endParaRPr lang="lv-LV"/>
          </a:p>
          <a:p>
            <a:pPr>
              <a:buFont typeface="Wingdings" pitchFamily="2" charset="2"/>
              <a:buChar char="§"/>
            </a:pPr>
            <a:r>
              <a:rPr lang="lv-LV" sz="2400"/>
              <a:t>Ir cilvēki, kuri saka, ka „</a:t>
            </a:r>
            <a:r>
              <a:rPr lang="lv-LV" sz="2400" i="1"/>
              <a:t>to nu es nemūžam nevaru piedot</a:t>
            </a:r>
            <a:r>
              <a:rPr lang="lv-LV" sz="2400"/>
              <a:t>”.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Ja esam saņēmuši </a:t>
            </a:r>
            <a:r>
              <a:rPr lang="lv-LV" sz="2400" b="1"/>
              <a:t>Dieva piedošanu</a:t>
            </a:r>
            <a:r>
              <a:rPr lang="lv-LV" sz="2400"/>
              <a:t>, </a:t>
            </a:r>
          </a:p>
          <a:p>
            <a:r>
              <a:rPr lang="lv-LV" sz="2400"/>
              <a:t>tad mēs arī saviem </a:t>
            </a:r>
            <a:r>
              <a:rPr lang="lv-LV" sz="2400" b="1"/>
              <a:t>tuvākajiem</a:t>
            </a:r>
            <a:r>
              <a:rPr lang="lv-LV" sz="2400"/>
              <a:t> to nieku varam </a:t>
            </a:r>
            <a:r>
              <a:rPr lang="lv-LV" sz="2400" b="1"/>
              <a:t>piedot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Mēs </a:t>
            </a:r>
            <a:r>
              <a:rPr lang="lv-LV" sz="2400" b="1"/>
              <a:t>grēkosim līdz mūža galam</a:t>
            </a:r>
            <a:r>
              <a:rPr lang="lv-LV" sz="2400"/>
              <a:t>. </a:t>
            </a:r>
            <a:r>
              <a:rPr lang="lv-LV" sz="2400" b="1"/>
              <a:t>Apustuļi</a:t>
            </a:r>
            <a:r>
              <a:rPr lang="lv-LV" sz="2400"/>
              <a:t> katru dienu </a:t>
            </a:r>
            <a:r>
              <a:rPr lang="lv-LV" sz="2400" b="1"/>
              <a:t>lūdza piedošanu </a:t>
            </a:r>
            <a:r>
              <a:rPr lang="lv-LV" sz="2400"/>
              <a:t>par </a:t>
            </a:r>
            <a:r>
              <a:rPr lang="lv-LV" sz="2400" b="1"/>
              <a:t>saviem grēkiem</a:t>
            </a:r>
            <a:r>
              <a:rPr lang="lv-LV" sz="2400"/>
              <a:t>, jo viņiem </a:t>
            </a:r>
            <a:r>
              <a:rPr lang="lv-LV" sz="2400" b="1"/>
              <a:t>bija ko sūdzēt</a:t>
            </a:r>
            <a:r>
              <a:rPr lang="lv-LV" sz="2400"/>
              <a:t>.</a:t>
            </a:r>
          </a:p>
        </p:txBody>
      </p:sp>
      <p:sp>
        <p:nvSpPr>
          <p:cNvPr id="1126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E3130D-677C-4BF3-8F26-22ED1EEC6309}" type="slidenum">
              <a:rPr lang="lv-LV" sz="1400"/>
              <a:pPr algn="r"/>
              <a:t>10</a:t>
            </a:fld>
            <a:endParaRPr lang="lv-LV" sz="1400"/>
          </a:p>
        </p:txBody>
      </p:sp>
      <p:pic>
        <p:nvPicPr>
          <p:cNvPr id="5" name="Picture 5" descr="greka kri$ana2"/>
          <p:cNvPicPr>
            <a:picLocks noChangeAspect="1" noChangeArrowheads="1"/>
          </p:cNvPicPr>
          <p:nvPr/>
        </p:nvPicPr>
        <p:blipFill>
          <a:blip r:embed="rId2" cstate="print"/>
          <a:srcRect l="21429" t="46321" r="26190" b="10389"/>
          <a:stretch>
            <a:fillRect/>
          </a:stretch>
        </p:blipFill>
        <p:spPr bwMode="auto">
          <a:xfrm>
            <a:off x="5857884" y="1142985"/>
            <a:ext cx="3286116" cy="2000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92150"/>
          </a:xfrm>
        </p:spPr>
        <p:txBody>
          <a:bodyPr/>
          <a:lstStyle/>
          <a:p>
            <a:pPr algn="l" eaLnBrk="1" hangingPunct="1"/>
            <a:r>
              <a:rPr lang="lv-LV" b="1" smtClean="0">
                <a:solidFill>
                  <a:schemeClr val="tx1"/>
                </a:solidFill>
              </a:rPr>
              <a:t>Neieved mūs kārdināšanā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387475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Ar ko var </a:t>
            </a:r>
            <a:r>
              <a:rPr lang="lv-LV" sz="2800" b="1" dirty="0"/>
              <a:t>iekārdināt cilvēku</a:t>
            </a:r>
            <a:r>
              <a:rPr lang="lv-LV" sz="2800" dirty="0"/>
              <a:t>? 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/>
              <a:t>Katram savs kārdinājums</a:t>
            </a:r>
            <a:r>
              <a:rPr lang="lv-LV" sz="2800" dirty="0"/>
              <a:t>: šņabis, sievietes utt.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/>
              <a:t>Velns klauvē pie tām durtiņām, kas </a:t>
            </a:r>
            <a:r>
              <a:rPr lang="lv-LV" sz="2800" b="1" dirty="0"/>
              <a:t>ātrāk ver vaļā</a:t>
            </a:r>
            <a:r>
              <a:rPr lang="lv-LV" sz="28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dirty="0"/>
              <a:t>Ja tu </a:t>
            </a:r>
            <a:r>
              <a:rPr lang="lv-LV" sz="2400" b="1" dirty="0"/>
              <a:t>zini savu kaiti</a:t>
            </a:r>
            <a:r>
              <a:rPr lang="lv-LV" sz="2400" dirty="0"/>
              <a:t>, tad tu vari meklēt veidu, kā sākt ar to cīnīties</a:t>
            </a:r>
          </a:p>
          <a:p>
            <a:pPr>
              <a:buFont typeface="Wingdings" pitchFamily="2" charset="2"/>
              <a:buChar char="§"/>
            </a:pPr>
            <a:r>
              <a:rPr lang="lv-LV" sz="3600" b="1" dirty="0"/>
              <a:t>Kārība </a:t>
            </a:r>
            <a:r>
              <a:rPr lang="lv-LV" sz="3600" b="1" dirty="0">
                <a:sym typeface="Wingdings" pitchFamily="2" charset="2"/>
              </a:rPr>
              <a:t></a:t>
            </a:r>
            <a:r>
              <a:rPr lang="lv-LV" sz="3600" b="1" dirty="0"/>
              <a:t>grēks </a:t>
            </a:r>
            <a:r>
              <a:rPr lang="lv-LV" sz="3600" b="1" dirty="0">
                <a:sym typeface="Wingdings" pitchFamily="2" charset="2"/>
              </a:rPr>
              <a:t></a:t>
            </a:r>
            <a:r>
              <a:rPr lang="lv-LV" sz="3600" b="1" dirty="0"/>
              <a:t>nāve </a:t>
            </a:r>
            <a:r>
              <a:rPr lang="lv-LV" sz="2300" dirty="0"/>
              <a:t>(Jēk.1:15)</a:t>
            </a:r>
          </a:p>
          <a:p>
            <a:pPr>
              <a:buFont typeface="Wingdings" pitchFamily="2" charset="2"/>
              <a:buChar char="§"/>
            </a:pPr>
            <a:r>
              <a:rPr lang="lv-LV" sz="2400" dirty="0"/>
              <a:t>Ka </a:t>
            </a:r>
            <a:r>
              <a:rPr lang="lv-LV" sz="2400" b="1" dirty="0"/>
              <a:t>neiekrītam kārdinājumā </a:t>
            </a:r>
            <a:r>
              <a:rPr lang="lv-LV" sz="2400" dirty="0"/>
              <a:t>tik tālu, ka tas </a:t>
            </a:r>
            <a:r>
              <a:rPr lang="lv-LV" sz="2400" b="1" dirty="0"/>
              <a:t>neizposta </a:t>
            </a:r>
            <a:r>
              <a:rPr lang="lv-LV" sz="2400" dirty="0"/>
              <a:t>mūsu </a:t>
            </a:r>
            <a:r>
              <a:rPr lang="lv-LV" sz="2400" b="1" dirty="0"/>
              <a:t>dzīvi</a:t>
            </a:r>
          </a:p>
          <a:p>
            <a:pPr>
              <a:buFont typeface="Wingdings" pitchFamily="2" charset="2"/>
              <a:buChar char="§"/>
            </a:pPr>
            <a:r>
              <a:rPr lang="lv-LV" sz="2800" b="1" dirty="0"/>
              <a:t>Luters: </a:t>
            </a:r>
            <a:r>
              <a:rPr lang="lv-LV" sz="2800" dirty="0" smtClean="0"/>
              <a:t>Kārdinājumi ir kā putni, kas lido apkārt mūsu galvai, mēs nevaram tos pilnībā aizdzīt prom, bet mēs varam neļaut viņiem veidot ligzdu mūsu galvā.</a:t>
            </a:r>
            <a:endParaRPr lang="lv-LV" sz="2800" dirty="0"/>
          </a:p>
          <a:p>
            <a:pPr>
              <a:buFont typeface="Wingdings" pitchFamily="2" charset="2"/>
              <a:buChar char="§"/>
            </a:pPr>
            <a:endParaRPr lang="lv-LV" sz="2400" dirty="0"/>
          </a:p>
        </p:txBody>
      </p:sp>
      <p:sp>
        <p:nvSpPr>
          <p:cNvPr id="1229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BB3D93D-6F02-4B7E-A866-A4D21FE12454}" type="slidenum">
              <a:rPr lang="lv-LV" sz="1400"/>
              <a:pPr algn="r"/>
              <a:t>11</a:t>
            </a:fld>
            <a:endParaRPr lang="lv-LV" sz="140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0"/>
            <a:ext cx="29114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572375" cy="692150"/>
          </a:xfrm>
        </p:spPr>
        <p:txBody>
          <a:bodyPr/>
          <a:lstStyle/>
          <a:p>
            <a:pPr algn="l" eaLnBrk="1" hangingPunct="1"/>
            <a:r>
              <a:rPr lang="lv-LV" b="1" smtClean="0">
                <a:solidFill>
                  <a:schemeClr val="tx1"/>
                </a:solidFill>
              </a:rPr>
              <a:t>Atpestī mūs no ļaunā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b="1"/>
              <a:t>Dievs ir tik stiprs</a:t>
            </a:r>
            <a:r>
              <a:rPr lang="lv-LV" sz="2800"/>
              <a:t>, ka var </a:t>
            </a:r>
            <a:r>
              <a:rPr lang="lv-LV" sz="2800" b="1"/>
              <a:t>izraut</a:t>
            </a:r>
            <a:r>
              <a:rPr lang="lv-LV" sz="2800"/>
              <a:t> </a:t>
            </a:r>
          </a:p>
          <a:p>
            <a:r>
              <a:rPr lang="lv-LV" sz="2800"/>
              <a:t>tevi ārā no </a:t>
            </a:r>
            <a:r>
              <a:rPr lang="lv-LV" sz="2800" b="1"/>
              <a:t>paša velna rīkles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MT oriģinālvalodā </a:t>
            </a:r>
            <a:r>
              <a:rPr lang="lv-LV" sz="2800" b="1"/>
              <a:t>iesākas ar Dievu </a:t>
            </a:r>
          </a:p>
          <a:p>
            <a:r>
              <a:rPr lang="lv-LV" sz="2800"/>
              <a:t>un </a:t>
            </a:r>
            <a:r>
              <a:rPr lang="lv-LV" sz="2800" b="1"/>
              <a:t>beidzas ar velnu 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Tiek </a:t>
            </a:r>
            <a:r>
              <a:rPr lang="lv-LV" sz="2800" b="1"/>
              <a:t>lūgts par visu, kas ir starp viņiem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endParaRPr lang="lv-LV" sz="2400"/>
          </a:p>
          <a:p>
            <a:pPr>
              <a:buFont typeface="Wingdings" pitchFamily="2" charset="2"/>
              <a:buChar char="§"/>
            </a:pPr>
            <a:endParaRPr lang="lv-LV" sz="2400"/>
          </a:p>
          <a:p>
            <a:pPr>
              <a:buFont typeface="Wingdings" pitchFamily="2" charset="2"/>
              <a:buChar char="§"/>
            </a:pPr>
            <a:endParaRPr lang="lv-LV" sz="2400"/>
          </a:p>
          <a:p>
            <a:pPr>
              <a:buFont typeface="Wingdings" pitchFamily="2" charset="2"/>
              <a:buChar char="§"/>
            </a:pPr>
            <a:endParaRPr lang="lv-LV" sz="1500"/>
          </a:p>
          <a:p>
            <a:pPr>
              <a:buFont typeface="Wingdings" pitchFamily="2" charset="2"/>
              <a:buChar char="§"/>
            </a:pPr>
            <a:r>
              <a:rPr lang="lv-LV" sz="2800"/>
              <a:t>Dievs ir visu </a:t>
            </a:r>
            <a:r>
              <a:rPr lang="lv-LV" sz="2800" b="1"/>
              <a:t>spēcīgs, gudrs </a:t>
            </a:r>
            <a:r>
              <a:rPr lang="lv-LV" sz="2800"/>
              <a:t>un </a:t>
            </a:r>
            <a:r>
              <a:rPr lang="lv-LV" sz="2800" b="1"/>
              <a:t>mīlošs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Āmen. - tas </a:t>
            </a:r>
            <a:r>
              <a:rPr lang="lv-LV" sz="2800" b="1"/>
              <a:t>patiesi ir</a:t>
            </a:r>
            <a:r>
              <a:rPr lang="lv-LV" sz="28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Šis vārds ir palicis </a:t>
            </a:r>
            <a:r>
              <a:rPr lang="lv-LV" sz="2800" b="1"/>
              <a:t>netulkots</a:t>
            </a:r>
            <a:r>
              <a:rPr lang="lv-LV" sz="2800"/>
              <a:t> visās valodās.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Mēs </a:t>
            </a:r>
            <a:r>
              <a:rPr lang="lv-LV" sz="2800" b="1"/>
              <a:t>varam būt droši</a:t>
            </a:r>
            <a:r>
              <a:rPr lang="lv-LV" sz="2800"/>
              <a:t>, ka </a:t>
            </a:r>
            <a:r>
              <a:rPr lang="lv-LV" sz="2800" b="1"/>
              <a:t>Dievs</a:t>
            </a:r>
            <a:r>
              <a:rPr lang="lv-LV" sz="2800"/>
              <a:t> mūs </a:t>
            </a:r>
            <a:r>
              <a:rPr lang="lv-LV" sz="2800" b="1"/>
              <a:t>uzklausa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Ir </a:t>
            </a:r>
            <a:r>
              <a:rPr lang="lv-LV" sz="2400" b="1"/>
              <a:t>neiespējami domāt par katru vārdu</a:t>
            </a:r>
            <a:r>
              <a:rPr lang="lv-LV" sz="2400"/>
              <a:t>, to </a:t>
            </a:r>
            <a:r>
              <a:rPr lang="lv-LV" sz="2400" b="1"/>
              <a:t>lūdzo</a:t>
            </a:r>
            <a:r>
              <a:rPr lang="lv-LV" sz="2400"/>
              <a:t>t, bet svarīgi ir </a:t>
            </a:r>
            <a:r>
              <a:rPr lang="lv-LV" sz="2400" b="1"/>
              <a:t>zināt</a:t>
            </a:r>
            <a:r>
              <a:rPr lang="lv-LV" sz="2400"/>
              <a:t>, </a:t>
            </a:r>
            <a:r>
              <a:rPr lang="lv-LV" sz="2400" b="1"/>
              <a:t>ko tu lūdz</a:t>
            </a:r>
            <a:r>
              <a:rPr lang="lv-LV" sz="2400"/>
              <a:t>, un </a:t>
            </a:r>
            <a:r>
              <a:rPr lang="lv-LV" sz="2400" b="1"/>
              <a:t>atkārtot to</a:t>
            </a:r>
            <a:r>
              <a:rPr lang="lv-LV" sz="2400"/>
              <a:t>, kā tagad.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Anux: par </a:t>
            </a:r>
            <a:r>
              <a:rPr lang="lv-LV" sz="2400" b="1"/>
              <a:t>zirgu pret iemauktiem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endParaRPr lang="lv-LV" sz="2400"/>
          </a:p>
        </p:txBody>
      </p:sp>
      <p:sp>
        <p:nvSpPr>
          <p:cNvPr id="13316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E18D223-5530-4EBB-9282-C6B11B911C2D}" type="slidenum">
              <a:rPr lang="lv-LV" sz="1400"/>
              <a:pPr algn="r"/>
              <a:t>12</a:t>
            </a:fld>
            <a:endParaRPr lang="lv-LV" sz="140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084168" y="214290"/>
            <a:ext cx="3059832" cy="206258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708275"/>
            <a:ext cx="7286625" cy="6921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lv-LV" sz="4400" b="1" kern="0" dirty="0">
                <a:latin typeface="+mj-lt"/>
                <a:ea typeface="+mj-ea"/>
                <a:cs typeface="+mj-cs"/>
              </a:rPr>
              <a:t>Tev pieder valstība, spēks</a:t>
            </a:r>
          </a:p>
          <a:p>
            <a:pPr algn="ctr">
              <a:defRPr/>
            </a:pPr>
            <a:r>
              <a:rPr lang="lv-LV" sz="4400" b="1" kern="0" dirty="0">
                <a:latin typeface="+mj-lt"/>
                <a:ea typeface="+mj-ea"/>
                <a:cs typeface="+mj-cs"/>
              </a:rPr>
              <a:t> un gods. Āmen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500306"/>
            <a:ext cx="1733550" cy="2628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516688" cy="692150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Kā un kad lūgt?</a:t>
            </a:r>
          </a:p>
        </p:txBody>
      </p:sp>
      <p:sp>
        <p:nvSpPr>
          <p:cNvPr id="14339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913256B-3294-4C64-8F7C-B234D79FE63E}" type="slidenum">
              <a:rPr lang="lv-LV" sz="1400"/>
              <a:pPr algn="r"/>
              <a:t>13</a:t>
            </a:fld>
            <a:endParaRPr lang="lv-LV" sz="1400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2" cstate="print"/>
          <a:srcRect l="28572"/>
          <a:stretch>
            <a:fillRect/>
          </a:stretch>
        </p:blipFill>
        <p:spPr bwMode="auto">
          <a:xfrm>
            <a:off x="214282" y="4786322"/>
            <a:ext cx="4286249" cy="2071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4875" y="4179888"/>
            <a:ext cx="44291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b="1"/>
              <a:t>Cik bieži </a:t>
            </a:r>
            <a:r>
              <a:rPr lang="lv-LV" sz="2400"/>
              <a:t>lūgt MT? 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Apustuļi</a:t>
            </a:r>
            <a:r>
              <a:rPr lang="lv-LV" sz="2400"/>
              <a:t> to </a:t>
            </a:r>
            <a:r>
              <a:rPr lang="lv-LV" sz="2400" b="1"/>
              <a:t>lūdza katru dienu</a:t>
            </a:r>
            <a:r>
              <a:rPr lang="lv-LV" sz="2400"/>
              <a:t>, bet kas esam mēs, un kas ir apustuļi? </a:t>
            </a:r>
          </a:p>
          <a:p>
            <a:r>
              <a:rPr lang="lv-LV" sz="2400">
                <a:sym typeface="Wingdings" pitchFamily="2" charset="2"/>
              </a:rPr>
              <a:t></a:t>
            </a:r>
            <a:r>
              <a:rPr lang="lv-LV" sz="2400"/>
              <a:t>Ēst taču gribas </a:t>
            </a:r>
            <a:r>
              <a:rPr lang="lv-LV" sz="2400" b="1"/>
              <a:t>katru dienu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MT </a:t>
            </a:r>
            <a:r>
              <a:rPr lang="lv-LV" sz="2400"/>
              <a:t>var lūgt arī tad, kad grūti vārdos izteikt kaut ko.</a:t>
            </a:r>
            <a:r>
              <a:rPr lang="lv-LV" sz="2400" b="1"/>
              <a:t> </a:t>
            </a:r>
            <a:endParaRPr lang="lv-LV" sz="24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357688" y="1285875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lv-LV" sz="2400" b="1"/>
              <a:t>Kad Lūgt</a:t>
            </a:r>
            <a:r>
              <a:rPr lang="lv-LV" sz="2400"/>
              <a:t>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Grūtībās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No rīta pirms piecelšanās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Vakarā pirms gulētiešanas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Pirms ēdienreizēm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Pirms atbildīgiem brīžiem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lv-LV" sz="2400"/>
              <a:t>Pirms sapulcēm, sēdēm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1500"/>
            <a:ext cx="47148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lv-LV" sz="2400" b="1" dirty="0"/>
              <a:t>Kā Lūgt?</a:t>
            </a:r>
            <a:endParaRPr lang="lv-LV" sz="2400" dirty="0"/>
          </a:p>
          <a:p>
            <a:pPr>
              <a:buFont typeface="Wingdings" pitchFamily="2" charset="2"/>
              <a:buChar char="§"/>
              <a:defRPr/>
            </a:pPr>
            <a:r>
              <a:rPr lang="lv-LV" sz="2400" b="1" dirty="0"/>
              <a:t>Vienam pašam</a:t>
            </a:r>
          </a:p>
          <a:p>
            <a:pPr marL="342900" indent="-342900">
              <a:defRPr/>
            </a:pPr>
            <a:r>
              <a:rPr lang="lv-LV" sz="2400" dirty="0"/>
              <a:t>“</a:t>
            </a:r>
            <a:r>
              <a:rPr lang="lv-LV" sz="2400" i="1" dirty="0"/>
              <a:t>Bet, kad tu Dievu lūdz, tad ej </a:t>
            </a:r>
          </a:p>
          <a:p>
            <a:pPr marL="342900" indent="-342900">
              <a:defRPr/>
            </a:pPr>
            <a:r>
              <a:rPr lang="lv-LV" sz="2400" i="1" dirty="0"/>
              <a:t>savā kambarī, aizslēdz savas </a:t>
            </a:r>
          </a:p>
          <a:p>
            <a:pPr marL="342900" indent="-342900">
              <a:defRPr/>
            </a:pPr>
            <a:r>
              <a:rPr lang="lv-LV" sz="2400" i="1" dirty="0"/>
              <a:t>durvis un pielūdz savu Tēvu </a:t>
            </a:r>
          </a:p>
          <a:p>
            <a:pPr marL="342900" indent="-342900">
              <a:defRPr/>
            </a:pPr>
            <a:r>
              <a:rPr lang="lv-LV" sz="2400" i="1" dirty="0"/>
              <a:t>apslēptībā</a:t>
            </a:r>
            <a:r>
              <a:rPr lang="lv-LV" sz="2400" dirty="0"/>
              <a:t>” (Mt.6:6)</a:t>
            </a:r>
            <a:endParaRPr lang="lv-LV" sz="2400" b="1" dirty="0"/>
          </a:p>
          <a:p>
            <a:pPr marL="457200" indent="-457200">
              <a:defRPr/>
            </a:pPr>
            <a:endParaRPr lang="lv-LV" sz="1000" b="1" dirty="0"/>
          </a:p>
          <a:p>
            <a:pPr>
              <a:buFont typeface="Wingdings" pitchFamily="2" charset="2"/>
              <a:buChar char="§"/>
              <a:defRPr/>
            </a:pPr>
            <a:r>
              <a:rPr lang="lv-LV" sz="2400" b="1" dirty="0"/>
              <a:t>Kopā ar citiem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lv-LV" sz="2300" dirty="0"/>
              <a:t>Lūgšana ir ne tikai saruna ar Dievu, bet arī </a:t>
            </a:r>
            <a:r>
              <a:rPr lang="lv-LV" sz="2300" b="1" dirty="0"/>
              <a:t>saruna ar Dievu cilvēku priekšā, </a:t>
            </a:r>
            <a:r>
              <a:rPr lang="lv-LV" sz="2300" dirty="0"/>
              <a:t>un </a:t>
            </a:r>
            <a:r>
              <a:rPr lang="lv-LV" sz="2300" b="1" dirty="0"/>
              <a:t>saruna par cilvēku Dieva priekšā</a:t>
            </a:r>
          </a:p>
        </p:txBody>
      </p:sp>
      <p:pic>
        <p:nvPicPr>
          <p:cNvPr id="18443" name="Picture 11" descr="http://t0.gstatic.com/images?q=tbn:ANd9GcTpAAd4bt8C1zCneqtxg7MdCDRK5AUCudUZFhd22Y_Gr7CQ22I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0"/>
            <a:ext cx="3143240" cy="2118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withGroup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D05E32-0ACD-41E2-86DB-C1F96A713ACD}" type="slidenum">
              <a:rPr lang="lv-LV" smtClean="0"/>
              <a:pPr/>
              <a:t>14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Lk.11:1-4 Mūsu Tēvs debesīs </a:t>
            </a:r>
            <a:endParaRPr lang="lv-LV" sz="400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F8CED1-2CC3-4F8E-B0F7-168F7C4BEC3B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857232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i="1" dirty="0"/>
              <a:t>1 Un notika, ka Viņš [Jēzus] kādā vietā lūdza Dievu; kad Viņš bija beidzis lūgt, tad kāds no Viņa mācekļiem sacīja Viņam: "Kungs, māci mums Dievu lūgt, itin kā arī Jānis ir mācījis savus mācekļus." </a:t>
            </a:r>
            <a:endParaRPr lang="lv-LV" sz="3200" dirty="0"/>
          </a:p>
          <a:p>
            <a:r>
              <a:rPr lang="lv-LV" sz="3200" i="1" dirty="0"/>
              <a:t>2 Tad Viņš tiem sacīja: "Kad lūdzat Dievu, tad sakiet: Mūsu Tēvs debesīs! Svētīts lai top Tavs Vārds, lai nāk Tava valstība. 3 Mūsu dienišķo maizi </a:t>
            </a:r>
            <a:r>
              <a:rPr lang="lv-LV" sz="3200" i="1" dirty="0" err="1"/>
              <a:t>dodi</a:t>
            </a:r>
            <a:r>
              <a:rPr lang="lv-LV" sz="3200" i="1" dirty="0"/>
              <a:t> mums šodien</a:t>
            </a:r>
            <a:endParaRPr lang="lv-LV" sz="3200" dirty="0"/>
          </a:p>
          <a:p>
            <a:r>
              <a:rPr lang="lv-LV" sz="3200" i="1" dirty="0"/>
              <a:t>4 un </a:t>
            </a:r>
            <a:r>
              <a:rPr lang="lv-LV" sz="3200" i="1" dirty="0" err="1"/>
              <a:t>piedodi</a:t>
            </a:r>
            <a:r>
              <a:rPr lang="lv-LV" sz="3200" i="1" dirty="0"/>
              <a:t> mums mūsu grēkus, jo arī mēs piedodam katram, kas mums ir parādā, un neieved mūs kārdināšanā."</a:t>
            </a: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715125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Kas ir lūgšana?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400"/>
              <a:t>Lūgšana ir </a:t>
            </a:r>
            <a:r>
              <a:rPr lang="lv-LV" sz="2400" b="1"/>
              <a:t>saruna ar Dievu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Lūgšana ir </a:t>
            </a:r>
            <a:r>
              <a:rPr lang="lv-LV" sz="2400" b="1"/>
              <a:t>kontroles atdošana </a:t>
            </a:r>
            <a:r>
              <a:rPr lang="lv-LV" sz="2400"/>
              <a:t>Dievam </a:t>
            </a:r>
            <a:endParaRPr lang="lv-LV" sz="3200"/>
          </a:p>
          <a:p>
            <a:r>
              <a:rPr lang="lv-LV" sz="2400" b="1"/>
              <a:t> </a:t>
            </a:r>
          </a:p>
          <a:p>
            <a:pPr>
              <a:buFont typeface="Wingdings" pitchFamily="2" charset="2"/>
              <a:buChar char="§"/>
            </a:pPr>
            <a:endParaRPr lang="lv-LV" sz="2400" b="1"/>
          </a:p>
          <a:p>
            <a:pPr>
              <a:buFont typeface="Wingdings" pitchFamily="2" charset="2"/>
              <a:buChar char="§"/>
            </a:pPr>
            <a:r>
              <a:rPr lang="lv-LV" sz="2400" b="1"/>
              <a:t>Dievs zina</a:t>
            </a:r>
            <a:r>
              <a:rPr lang="lv-LV" sz="2400"/>
              <a:t> visas </a:t>
            </a:r>
            <a:r>
              <a:rPr lang="lv-LV" sz="2400" b="1"/>
              <a:t>mūsu domas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Tāpēc arī </a:t>
            </a:r>
            <a:r>
              <a:rPr lang="lv-LV" sz="2400" b="1"/>
              <a:t>klusa lūgšana nonāk Dieva priekšā</a:t>
            </a:r>
          </a:p>
          <a:p>
            <a:pPr>
              <a:buFont typeface="Wingdings" pitchFamily="2" charset="2"/>
              <a:buChar char="§"/>
            </a:pPr>
            <a:endParaRPr lang="lv-LV" sz="1000"/>
          </a:p>
          <a:p>
            <a:pPr>
              <a:buFont typeface="Wingdings" pitchFamily="2" charset="2"/>
              <a:buChar char="§"/>
            </a:pPr>
            <a:r>
              <a:rPr lang="lv-LV" sz="2400"/>
              <a:t>Cilvēki bieži saka: </a:t>
            </a:r>
            <a:r>
              <a:rPr lang="lv-LV" sz="2400" u="sng"/>
              <a:t>Ticīgie tik tur rokas kopā, lūdz</a:t>
            </a:r>
            <a:r>
              <a:rPr lang="lv-LV" sz="2400"/>
              <a:t>. Nē ticīgie ir visdarbīgākie ļaudis. Lūgšana </a:t>
            </a:r>
            <a:r>
              <a:rPr lang="lv-LV" sz="2400" b="1"/>
              <a:t>nav atrauta no realitātes</a:t>
            </a:r>
            <a:r>
              <a:rPr lang="lv-LV" sz="2400"/>
              <a:t>.</a:t>
            </a:r>
            <a:r>
              <a:rPr lang="lv-LV"/>
              <a:t> </a:t>
            </a:r>
            <a:endParaRPr lang="en-US" sz="2400"/>
          </a:p>
          <a:p>
            <a:pPr>
              <a:buFont typeface="Wingdings" pitchFamily="2" charset="2"/>
              <a:buChar char="§"/>
            </a:pPr>
            <a:r>
              <a:rPr lang="lv-LV" sz="2400"/>
              <a:t>Visi </a:t>
            </a:r>
            <a:r>
              <a:rPr lang="lv-LV" sz="2400" b="1"/>
              <a:t>tehnoloģiskie sasniegumi</a:t>
            </a:r>
            <a:r>
              <a:rPr lang="lv-LV" sz="2400"/>
              <a:t> nāk </a:t>
            </a:r>
            <a:r>
              <a:rPr lang="lv-LV" sz="2400" b="1"/>
              <a:t>no kristiešu</a:t>
            </a:r>
            <a:r>
              <a:rPr lang="lv-LV" sz="2400"/>
              <a:t> un </a:t>
            </a:r>
            <a:r>
              <a:rPr lang="lv-LV" sz="2400" b="1"/>
              <a:t>jūdu vidus</a:t>
            </a:r>
            <a:r>
              <a:rPr lang="lv-LV" sz="2400"/>
              <a:t>. Un arī </a:t>
            </a:r>
            <a:r>
              <a:rPr lang="lv-LV" sz="2400" b="1"/>
              <a:t>neticīgie bauda </a:t>
            </a:r>
            <a:r>
              <a:rPr lang="lv-LV" sz="2400"/>
              <a:t>tos </a:t>
            </a:r>
            <a:r>
              <a:rPr lang="lv-LV" sz="2400" b="1"/>
              <a:t>labumus</a:t>
            </a:r>
            <a:r>
              <a:rPr lang="lv-LV" sz="2400"/>
              <a:t>. </a:t>
            </a:r>
            <a:r>
              <a:rPr lang="lv-LV" sz="2400" b="1"/>
              <a:t>Musulmaņi</a:t>
            </a:r>
            <a:r>
              <a:rPr lang="lv-LV" sz="2400"/>
              <a:t> ir izgudrojuši tikai </a:t>
            </a:r>
            <a:r>
              <a:rPr lang="lv-LV" sz="2400" b="1"/>
              <a:t>alkoholu</a:t>
            </a:r>
            <a:r>
              <a:rPr lang="lv-LV" sz="2400"/>
              <a:t>. </a:t>
            </a:r>
            <a:r>
              <a:rPr lang="lv-LV" sz="2400" b="1"/>
              <a:t>Ķīnieši</a:t>
            </a:r>
            <a:r>
              <a:rPr lang="lv-LV" sz="2400"/>
              <a:t> izgudrojusi </a:t>
            </a:r>
            <a:r>
              <a:rPr lang="lv-LV" sz="2400" b="1"/>
              <a:t>šaujampulveri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Lūgšana</a:t>
            </a:r>
            <a:r>
              <a:rPr lang="lv-LV" sz="2400"/>
              <a:t> un </a:t>
            </a:r>
            <a:r>
              <a:rPr lang="lv-LV" sz="2400" b="1"/>
              <a:t>darbi</a:t>
            </a:r>
            <a:r>
              <a:rPr lang="lv-LV" sz="2400"/>
              <a:t> ir kā laivā </a:t>
            </a:r>
            <a:r>
              <a:rPr lang="lv-LV" sz="2400" b="1"/>
              <a:t>2 airi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Lai tiktu uz priekšu </a:t>
            </a:r>
            <a:r>
              <a:rPr lang="lv-LV" sz="2400" b="1"/>
              <a:t>jāairē ar abiem</a:t>
            </a:r>
            <a:r>
              <a:rPr lang="lv-LV" sz="2400"/>
              <a:t>. Ja airē ar 1, griežas uz riņķi.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Luters: </a:t>
            </a:r>
            <a:r>
              <a:rPr lang="lv-LV" sz="2400" u="sng"/>
              <a:t>Lūdz tā it kā, nekas no tevis nav atkarīgs un strādā tā it kā D. nebūtu</a:t>
            </a:r>
            <a:r>
              <a:rPr lang="lv-LV" sz="2400"/>
              <a:t>. </a:t>
            </a:r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95264A-A959-4392-900D-EE5F6F46FCE2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39" y="-1"/>
            <a:ext cx="2428861" cy="3455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642938"/>
            <a:ext cx="2817813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Lūgšanu veidi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785938"/>
            <a:ext cx="94297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lv-LV" sz="800" i="1"/>
          </a:p>
          <a:p>
            <a:pPr>
              <a:buFont typeface="Wingdings" pitchFamily="2" charset="2"/>
              <a:buChar char="ü"/>
            </a:pPr>
            <a:r>
              <a:rPr lang="lv-LV" sz="2800" i="1"/>
              <a:t>Brīvās lūgšanas</a:t>
            </a:r>
          </a:p>
          <a:p>
            <a:pPr>
              <a:buFont typeface="Wingdings" pitchFamily="2" charset="2"/>
              <a:buChar char="ü"/>
            </a:pPr>
            <a:r>
              <a:rPr lang="lv-LV" sz="2800" i="1"/>
              <a:t>Gatavas lūgšanas</a:t>
            </a:r>
          </a:p>
          <a:p>
            <a:pPr>
              <a:buFont typeface="Wingdings" pitchFamily="2" charset="2"/>
              <a:buChar char="ü"/>
            </a:pPr>
            <a:r>
              <a:rPr lang="lv-LV" sz="2800" i="1"/>
              <a:t>Bezvārdu lūgšanas (Gara nopūtas)</a:t>
            </a:r>
          </a:p>
          <a:p>
            <a:pPr>
              <a:buFont typeface="Wingdings" pitchFamily="2" charset="2"/>
              <a:buChar char="§"/>
            </a:pPr>
            <a:endParaRPr lang="lv-LV" sz="1000" i="1"/>
          </a:p>
          <a:p>
            <a:r>
              <a:rPr lang="lv-LV" sz="2800"/>
              <a:t>“</a:t>
            </a:r>
            <a:r>
              <a:rPr lang="lv-LV" sz="2800" i="1"/>
              <a:t>Jēzus kādā vietā lūdza Dievu; kad Viņš bija beidzis lūgt, tad kāds no Viņa mācekļiem sacīja Viņam: "Kungs, māci mums Dievu lūgt</a:t>
            </a:r>
            <a:r>
              <a:rPr lang="lv-LV" sz="2800"/>
              <a:t>” (Lk.11:1)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Jēzus māca viņiem </a:t>
            </a:r>
            <a:r>
              <a:rPr lang="lv-LV" sz="2800" b="1"/>
              <a:t>Mūsu Tēvs </a:t>
            </a:r>
            <a:r>
              <a:rPr lang="lv-LV" sz="2800"/>
              <a:t>lūgšanu</a:t>
            </a:r>
          </a:p>
          <a:p>
            <a:pPr>
              <a:buFont typeface="Wingdings" pitchFamily="2" charset="2"/>
              <a:buChar char="§"/>
            </a:pPr>
            <a:r>
              <a:rPr lang="lv-LV" sz="2800" b="1"/>
              <a:t>Mūsu Tēvs </a:t>
            </a:r>
            <a:r>
              <a:rPr lang="lv-LV" sz="2800"/>
              <a:t>lūgšana aptver </a:t>
            </a:r>
            <a:r>
              <a:rPr lang="lv-LV" sz="2800" b="1"/>
              <a:t>visas dzīves sfēras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Lai būtu jēga lūgt, </a:t>
            </a:r>
            <a:r>
              <a:rPr lang="lv-LV" sz="2800" b="1"/>
              <a:t>tā ir jāsaprot</a:t>
            </a:r>
            <a:r>
              <a:rPr lang="lv-LV" sz="28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800"/>
              <a:t>Mūsu Tēvs lūgšana ir kā </a:t>
            </a:r>
            <a:r>
              <a:rPr lang="lv-LV" sz="2800" b="1"/>
              <a:t>paraugs brīvām lūgšanām</a:t>
            </a:r>
            <a:r>
              <a:rPr lang="lv-LV" sz="2800"/>
              <a:t>, kā būs lūgt.</a:t>
            </a:r>
            <a:endParaRPr lang="lv-LV" sz="2400" i="1"/>
          </a:p>
          <a:p>
            <a:pPr>
              <a:buFont typeface="Wingdings" pitchFamily="2" charset="2"/>
              <a:buChar char="§"/>
            </a:pPr>
            <a:endParaRPr lang="lv-LV" sz="900"/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5934E2-A7FA-4F66-9F62-C92F1D9B1E0A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85" y="0"/>
            <a:ext cx="5715015" cy="2857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714375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Mūsu Tēvs debesīs (MT)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714375"/>
            <a:ext cx="91440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Mūsu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Mēs šajā lūgšanā </a:t>
            </a:r>
            <a:r>
              <a:rPr lang="lv-LV" sz="2400" b="1"/>
              <a:t>neesam vieni paši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Mēs </a:t>
            </a:r>
            <a:r>
              <a:rPr lang="lv-LV" sz="2400" b="1"/>
              <a:t>lūdzam</a:t>
            </a:r>
            <a:r>
              <a:rPr lang="lv-LV" sz="2400"/>
              <a:t> arī </a:t>
            </a:r>
            <a:r>
              <a:rPr lang="lv-LV" sz="2400" b="1"/>
              <a:t>par citiem</a:t>
            </a:r>
            <a:r>
              <a:rPr lang="lv-LV" sz="2400"/>
              <a:t> </a:t>
            </a:r>
            <a:r>
              <a:rPr lang="lv-LV" sz="2400" b="1"/>
              <a:t>kristiešiem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Citi lūdz </a:t>
            </a:r>
            <a:r>
              <a:rPr lang="lv-LV" sz="2400"/>
              <a:t>arī </a:t>
            </a:r>
            <a:r>
              <a:rPr lang="lv-LV" sz="2400" b="1"/>
              <a:t>par mums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Pasaulē </a:t>
            </a:r>
            <a:r>
              <a:rPr lang="lv-LV" sz="2400" b="1"/>
              <a:t>pastāvīgi kāds lūdz MT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endParaRPr lang="lv-LV" sz="1000"/>
          </a:p>
          <a:p>
            <a:r>
              <a:rPr lang="lv-LV" sz="2800" b="1"/>
              <a:t>Tēvs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Tikai </a:t>
            </a:r>
            <a:r>
              <a:rPr lang="lv-LV" sz="2400" b="1"/>
              <a:t>ticīgie var </a:t>
            </a:r>
            <a:r>
              <a:rPr lang="lv-LV" sz="2400"/>
              <a:t>un </a:t>
            </a:r>
            <a:r>
              <a:rPr lang="lv-LV" sz="2400" b="1"/>
              <a:t>grib</a:t>
            </a:r>
            <a:r>
              <a:rPr lang="lv-LV" sz="2400"/>
              <a:t> saukt </a:t>
            </a:r>
            <a:r>
              <a:rPr lang="lv-LV" sz="2400" b="1"/>
              <a:t>Dievu </a:t>
            </a:r>
            <a:r>
              <a:rPr lang="lv-LV" sz="2400"/>
              <a:t>par </a:t>
            </a:r>
            <a:r>
              <a:rPr lang="lv-LV" sz="2400" b="1"/>
              <a:t>Tēvu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Diemžēl bēdās mēs bieži </a:t>
            </a:r>
            <a:r>
              <a:rPr lang="lv-LV" sz="2400" b="1"/>
              <a:t>aizmirstam</a:t>
            </a:r>
            <a:r>
              <a:rPr lang="lv-LV" sz="2400"/>
              <a:t>, ka ir </a:t>
            </a:r>
            <a:r>
              <a:rPr lang="lv-LV" sz="2400" b="1"/>
              <a:t>Dievs debesīs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P. Ja tēvs saka: </a:t>
            </a:r>
            <a:r>
              <a:rPr lang="lv-LV" sz="2400" i="1"/>
              <a:t>Ja tev ko vajag, nāc pie manis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Un ja es </a:t>
            </a:r>
            <a:r>
              <a:rPr lang="lv-LV" sz="2400" b="1"/>
              <a:t>eju</a:t>
            </a:r>
            <a:r>
              <a:rPr lang="lv-LV" sz="2400"/>
              <a:t> </a:t>
            </a:r>
            <a:r>
              <a:rPr lang="lv-LV" sz="2400" b="1"/>
              <a:t>pie kāda cita</a:t>
            </a:r>
            <a:r>
              <a:rPr lang="lv-LV" sz="2400"/>
              <a:t>, tas ir </a:t>
            </a:r>
            <a:r>
              <a:rPr lang="lv-LV" sz="2400" b="1"/>
              <a:t>aizvainojums tēvam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Tāpat </a:t>
            </a:r>
            <a:r>
              <a:rPr lang="lv-LV" sz="2400"/>
              <a:t>arī ir </a:t>
            </a:r>
            <a:r>
              <a:rPr lang="lv-LV" sz="2400" b="1"/>
              <a:t>ar Dievu</a:t>
            </a:r>
            <a:r>
              <a:rPr lang="lv-LV" sz="2400"/>
              <a:t>. Šī uzruna ir saistīta ar </a:t>
            </a:r>
            <a:r>
              <a:rPr lang="lv-LV" sz="2400" b="1"/>
              <a:t>1.bausli.</a:t>
            </a:r>
          </a:p>
          <a:p>
            <a:pPr>
              <a:buFont typeface="Wingdings" pitchFamily="2" charset="2"/>
              <a:buChar char="§"/>
            </a:pPr>
            <a:endParaRPr lang="lv-LV" sz="1000" b="1"/>
          </a:p>
          <a:p>
            <a:r>
              <a:rPr lang="lv-LV" sz="2800" b="1"/>
              <a:t>Debesīs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Jēzus </a:t>
            </a:r>
            <a:r>
              <a:rPr lang="lv-LV" sz="2400" b="1"/>
              <a:t>konkretizē</a:t>
            </a:r>
            <a:r>
              <a:rPr lang="lv-LV" sz="2400"/>
              <a:t>, kas tas ir par Dievu, tas </a:t>
            </a:r>
            <a:r>
              <a:rPr lang="lv-LV" sz="2400" b="1"/>
              <a:t>nav</a:t>
            </a:r>
            <a:r>
              <a:rPr lang="lv-LV" sz="2400"/>
              <a:t> neviens </a:t>
            </a:r>
            <a:r>
              <a:rPr lang="lv-LV" sz="2400" b="1"/>
              <a:t>cilvēku veidots elku tēls </a:t>
            </a:r>
            <a:r>
              <a:rPr lang="lv-LV" sz="2400"/>
              <a:t>kādā </a:t>
            </a:r>
            <a:r>
              <a:rPr lang="lv-LV" sz="2400" b="1"/>
              <a:t>koka</a:t>
            </a:r>
            <a:r>
              <a:rPr lang="lv-LV" sz="2400"/>
              <a:t> vai </a:t>
            </a:r>
            <a:r>
              <a:rPr lang="lv-LV" sz="2400" b="1"/>
              <a:t>māla</a:t>
            </a:r>
            <a:r>
              <a:rPr lang="lv-LV" sz="2400"/>
              <a:t> </a:t>
            </a:r>
            <a:r>
              <a:rPr lang="lv-LV" sz="2400" b="1"/>
              <a:t>tēlā</a:t>
            </a:r>
            <a:r>
              <a:rPr lang="lv-LV" sz="2400"/>
              <a:t>, bet debesu Dievs .</a:t>
            </a:r>
          </a:p>
        </p:txBody>
      </p:sp>
      <p:sp>
        <p:nvSpPr>
          <p:cNvPr id="614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74563C-D1A1-413F-B284-B59A44230ADE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0"/>
            <a:ext cx="2483768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229600" cy="692150"/>
          </a:xfrm>
        </p:spPr>
        <p:txBody>
          <a:bodyPr/>
          <a:lstStyle/>
          <a:p>
            <a:pPr algn="l" eaLnBrk="1" hangingPunct="1"/>
            <a:r>
              <a:rPr lang="lv-LV" b="1" smtClean="0">
                <a:solidFill>
                  <a:schemeClr val="tx1"/>
                </a:solidFill>
              </a:rPr>
              <a:t>Svētīts lai top Tavs Vārds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052513"/>
            <a:ext cx="9144000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3200"/>
              <a:t>Luters: </a:t>
            </a:r>
            <a:r>
              <a:rPr lang="lv-LV" sz="3200" b="1" i="1"/>
              <a:t>Dieva Vārds </a:t>
            </a:r>
            <a:r>
              <a:rPr lang="lv-LV" sz="3200" i="1"/>
              <a:t>ir pats no sevis </a:t>
            </a:r>
            <a:r>
              <a:rPr lang="lv-LV" sz="3200" b="1" i="1"/>
              <a:t>svēts</a:t>
            </a:r>
            <a:r>
              <a:rPr lang="lv-LV" sz="3200" i="1"/>
              <a:t>, </a:t>
            </a:r>
          </a:p>
          <a:p>
            <a:r>
              <a:rPr lang="lv-LV" sz="3200" i="1"/>
              <a:t>bet mēs lūdzam, lai tas top svēts pie mums</a:t>
            </a:r>
            <a:r>
              <a:rPr lang="lv-LV" sz="32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3200"/>
              <a:t>Dieva Vārds ir atstāts mums </a:t>
            </a:r>
            <a:r>
              <a:rPr lang="lv-LV" sz="3200" b="1"/>
              <a:t>Bībelē</a:t>
            </a:r>
          </a:p>
          <a:p>
            <a:pPr>
              <a:buFont typeface="Wingdings" pitchFamily="2" charset="2"/>
              <a:buChar char="§"/>
            </a:pPr>
            <a:r>
              <a:rPr lang="lv-LV" sz="3200"/>
              <a:t>Šis lūgums ir saistīts ar </a:t>
            </a:r>
            <a:r>
              <a:rPr lang="lv-LV" sz="3200" b="1"/>
              <a:t>3. bausli </a:t>
            </a:r>
            <a:r>
              <a:rPr lang="lv-LV" sz="3200"/>
              <a:t>„</a:t>
            </a:r>
            <a:r>
              <a:rPr lang="lv-LV" sz="3200" i="1"/>
              <a:t>Tev būs svēto dienu svētīt</a:t>
            </a:r>
            <a:r>
              <a:rPr lang="lv-LV" sz="3200"/>
              <a:t>.”</a:t>
            </a:r>
          </a:p>
          <a:p>
            <a:pPr>
              <a:buFont typeface="Wingdings" pitchFamily="2" charset="2"/>
              <a:buChar char="§"/>
            </a:pPr>
            <a:r>
              <a:rPr lang="lv-LV" sz="3200"/>
              <a:t>Un Dieva Vārds top svētīts mums, kad </a:t>
            </a:r>
            <a:r>
              <a:rPr lang="lv-LV" sz="3200" b="1"/>
              <a:t>lasām Bībeli</a:t>
            </a:r>
          </a:p>
          <a:p>
            <a:pPr>
              <a:buFont typeface="Wingdings" pitchFamily="2" charset="2"/>
              <a:buChar char="§"/>
            </a:pPr>
            <a:r>
              <a:rPr lang="lv-LV" sz="3200" b="1"/>
              <a:t>Dieva vārdu </a:t>
            </a:r>
            <a:r>
              <a:rPr lang="lv-LV" sz="3200"/>
              <a:t>Dievs priekš mums </a:t>
            </a:r>
            <a:r>
              <a:rPr lang="lv-LV" sz="3200" b="1"/>
              <a:t>svētī dievkalpojumā</a:t>
            </a:r>
            <a:r>
              <a:rPr lang="lv-LV" sz="32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3200"/>
              <a:t>Dievkalpojums – </a:t>
            </a:r>
          </a:p>
          <a:p>
            <a:r>
              <a:rPr lang="lv-LV" sz="3200" b="1"/>
              <a:t>Dievs kalpo mums</a:t>
            </a:r>
          </a:p>
        </p:txBody>
      </p:sp>
      <p:sp>
        <p:nvSpPr>
          <p:cNvPr id="71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29D5CF-D54D-4F38-B917-558DFBFCE79E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0"/>
            <a:ext cx="2000250" cy="1124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140950"/>
            <a:ext cx="3857620" cy="171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692150"/>
          </a:xfrm>
        </p:spPr>
        <p:txBody>
          <a:bodyPr/>
          <a:lstStyle/>
          <a:p>
            <a:pPr algn="l" eaLnBrk="1" hangingPunct="1"/>
            <a:r>
              <a:rPr lang="lv-LV" b="1" smtClean="0">
                <a:solidFill>
                  <a:schemeClr val="tx1"/>
                </a:solidFill>
              </a:rPr>
              <a:t>Lai nāk tava valstība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42938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/>
              <a:t> „</a:t>
            </a:r>
            <a:r>
              <a:rPr lang="lv-LV" sz="2400" i="1"/>
              <a:t>Dieva valstība ir jūsu vidū</a:t>
            </a:r>
            <a:r>
              <a:rPr lang="lv-LV" sz="2400"/>
              <a:t>.” (Lk 17:21)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Dieva valstība </a:t>
            </a:r>
            <a:r>
              <a:rPr lang="lv-LV" sz="2400"/>
              <a:t>ir visapkārt </a:t>
            </a:r>
            <a:r>
              <a:rPr lang="lv-LV" sz="2400" b="1"/>
              <a:t>radībā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Lūdzam</a:t>
            </a:r>
            <a:r>
              <a:rPr lang="lv-LV" sz="2400"/>
              <a:t>, </a:t>
            </a:r>
          </a:p>
          <a:p>
            <a:r>
              <a:rPr lang="lv-LV" sz="2400"/>
              <a:t>lai Dieva valstība </a:t>
            </a:r>
            <a:r>
              <a:rPr lang="lv-LV" sz="2400" b="1"/>
              <a:t>nāk</a:t>
            </a:r>
            <a:r>
              <a:rPr lang="lv-LV" sz="2400"/>
              <a:t> arī </a:t>
            </a:r>
            <a:r>
              <a:rPr lang="lv-LV" sz="2400" b="1"/>
              <a:t>mūsu sirdīs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/>
              <a:t>Kas </a:t>
            </a:r>
            <a:r>
              <a:rPr lang="lv-LV" sz="2400" b="1"/>
              <a:t>te</a:t>
            </a:r>
            <a:r>
              <a:rPr lang="lv-LV" sz="2400"/>
              <a:t> būs </a:t>
            </a:r>
            <a:r>
              <a:rPr lang="lv-LV" sz="2400" b="1"/>
              <a:t>piederīgs</a:t>
            </a:r>
            <a:r>
              <a:rPr lang="lv-LV" sz="2400"/>
              <a:t> Dieva valstībai, </a:t>
            </a:r>
          </a:p>
          <a:p>
            <a:r>
              <a:rPr lang="lv-LV" sz="2400"/>
              <a:t>tas tai </a:t>
            </a:r>
            <a:r>
              <a:rPr lang="lv-LV" sz="2400" b="1"/>
              <a:t>būs piederīgs arī debesīs</a:t>
            </a:r>
            <a:r>
              <a:rPr lang="lv-LV" sz="2400"/>
              <a:t>. </a:t>
            </a:r>
          </a:p>
          <a:p>
            <a:pPr>
              <a:buFont typeface="Wingdings" pitchFamily="2" charset="2"/>
              <a:buChar char="§"/>
            </a:pPr>
            <a:endParaRPr lang="lv-LV" sz="2400"/>
          </a:p>
          <a:p>
            <a:pPr>
              <a:buFont typeface="Wingdings" pitchFamily="2" charset="2"/>
              <a:buChar char="§"/>
            </a:pPr>
            <a:r>
              <a:rPr lang="lv-LV" sz="2400" b="1"/>
              <a:t>Neko nelīdz</a:t>
            </a:r>
            <a:r>
              <a:rPr lang="lv-LV" sz="2400"/>
              <a:t>, ka turpat </a:t>
            </a:r>
            <a:r>
              <a:rPr lang="lv-LV" sz="2400" b="1"/>
              <a:t>aiz loga </a:t>
            </a:r>
            <a:r>
              <a:rPr lang="lv-LV" sz="2400"/>
              <a:t>ir </a:t>
            </a:r>
            <a:r>
              <a:rPr lang="lv-LV" sz="2400" b="1"/>
              <a:t>baznīca</a:t>
            </a:r>
            <a:r>
              <a:rPr lang="lv-LV" sz="2400"/>
              <a:t>, bet </a:t>
            </a:r>
            <a:r>
              <a:rPr lang="lv-LV" sz="2400" b="1"/>
              <a:t>tu</a:t>
            </a:r>
            <a:r>
              <a:rPr lang="lv-LV" sz="2400"/>
              <a:t> uz to </a:t>
            </a:r>
            <a:r>
              <a:rPr lang="lv-LV" sz="2400" b="1"/>
              <a:t>neej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Neko nelīdz </a:t>
            </a:r>
            <a:r>
              <a:rPr lang="lv-LV" sz="2400"/>
              <a:t>arī tas, ka tu </a:t>
            </a:r>
            <a:r>
              <a:rPr lang="lv-LV" sz="2400" b="1"/>
              <a:t>esi baznīcā</a:t>
            </a:r>
            <a:r>
              <a:rPr lang="lv-LV" sz="2400"/>
              <a:t>, bet </a:t>
            </a:r>
            <a:r>
              <a:rPr lang="lv-LV" sz="2400" b="1"/>
              <a:t>neko neuzņem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Neticīgais</a:t>
            </a:r>
            <a:r>
              <a:rPr lang="lv-LV" sz="2400"/>
              <a:t> ir </a:t>
            </a:r>
            <a:r>
              <a:rPr lang="lv-LV" sz="2400" b="1"/>
              <a:t>kā</a:t>
            </a:r>
            <a:r>
              <a:rPr lang="lv-LV" sz="2400"/>
              <a:t> </a:t>
            </a:r>
            <a:r>
              <a:rPr lang="lv-LV" sz="2400" b="1"/>
              <a:t>akmens</a:t>
            </a:r>
            <a:r>
              <a:rPr lang="lv-LV" sz="2400"/>
              <a:t>, </a:t>
            </a:r>
          </a:p>
          <a:p>
            <a:r>
              <a:rPr lang="lv-LV" sz="2400"/>
              <a:t>ko var iemest ūdenī,</a:t>
            </a:r>
          </a:p>
          <a:p>
            <a:r>
              <a:rPr lang="lv-LV" sz="2400"/>
              <a:t> izņem ārā, nožūst un ir tāds pats. 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Kristietis ir kā sūklis</a:t>
            </a:r>
            <a:r>
              <a:rPr lang="lv-LV" sz="2400"/>
              <a:t>, kas uzsūc cik vien daudz var.</a:t>
            </a:r>
          </a:p>
          <a:p>
            <a:pPr>
              <a:buFont typeface="Wingdings" pitchFamily="2" charset="2"/>
              <a:buChar char="§"/>
            </a:pPr>
            <a:r>
              <a:rPr lang="lv-LV" sz="2400" b="1"/>
              <a:t>Luters</a:t>
            </a:r>
            <a:r>
              <a:rPr lang="lv-LV" sz="2400"/>
              <a:t> ir uzsvēris, ka mēs </a:t>
            </a:r>
            <a:r>
              <a:rPr lang="lv-LV" sz="2400" b="1"/>
              <a:t>ar visu sirdi </a:t>
            </a:r>
            <a:r>
              <a:rPr lang="lv-LV" sz="2400"/>
              <a:t>esam </a:t>
            </a:r>
            <a:r>
              <a:rPr lang="lv-LV" sz="2400" b="1"/>
              <a:t>Dieva valstībā </a:t>
            </a:r>
            <a:r>
              <a:rPr lang="lv-LV" sz="2400"/>
              <a:t>un </a:t>
            </a:r>
            <a:r>
              <a:rPr lang="lv-LV" sz="2400" b="1"/>
              <a:t>ne </a:t>
            </a:r>
            <a:r>
              <a:rPr lang="lv-LV" sz="2400"/>
              <a:t>tikai </a:t>
            </a:r>
            <a:r>
              <a:rPr lang="lv-LV" sz="2400" b="1"/>
              <a:t>ārēji liekuļojot</a:t>
            </a:r>
            <a:r>
              <a:rPr lang="lv-LV" sz="2400"/>
              <a:t>.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45107B-595B-41AE-9CEB-600ED426B2CC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0"/>
            <a:ext cx="3707904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 t="23333" b="13333"/>
          <a:stretch>
            <a:fillRect/>
          </a:stretch>
        </p:blipFill>
        <p:spPr bwMode="auto">
          <a:xfrm>
            <a:off x="4714876" y="4000504"/>
            <a:ext cx="1804737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1" y="4286256"/>
            <a:ext cx="1714479" cy="1136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withGroup">
                            <p:stCondLst>
                              <p:cond delay="9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0"/>
            <a:ext cx="2285984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571500" y="357188"/>
            <a:ext cx="822960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Tavs prāts lai notiek kā debesīs, tā arī virs zemes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844675"/>
            <a:ext cx="9358313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400"/>
              <a:t>Latv. val. ’</a:t>
            </a:r>
            <a:r>
              <a:rPr lang="lv-LV" sz="2400" b="1"/>
              <a:t>prāts</a:t>
            </a:r>
            <a:r>
              <a:rPr lang="lv-LV" sz="2400"/>
              <a:t>’ ietver arī </a:t>
            </a:r>
            <a:r>
              <a:rPr lang="lv-LV" sz="2400" b="1"/>
              <a:t>gribu</a:t>
            </a:r>
            <a:r>
              <a:rPr lang="lv-LV" sz="2400"/>
              <a:t>. Te ir domāta </a:t>
            </a:r>
            <a:r>
              <a:rPr lang="lv-LV" sz="2400" b="1"/>
              <a:t>griba</a:t>
            </a:r>
            <a:r>
              <a:rPr lang="lv-LV" sz="24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300"/>
              <a:t>Tava </a:t>
            </a:r>
            <a:r>
              <a:rPr lang="lv-LV" sz="2300" b="1"/>
              <a:t>griba</a:t>
            </a:r>
            <a:r>
              <a:rPr lang="lv-LV" sz="2300"/>
              <a:t>, lai </a:t>
            </a:r>
            <a:r>
              <a:rPr lang="lv-LV" sz="2300" b="1"/>
              <a:t>piepildās</a:t>
            </a:r>
            <a:r>
              <a:rPr lang="lv-LV" sz="2300"/>
              <a:t> virs zemes, tāpat, </a:t>
            </a:r>
            <a:r>
              <a:rPr lang="lv-LV" sz="2300" b="1"/>
              <a:t>kā</a:t>
            </a:r>
            <a:r>
              <a:rPr lang="lv-LV" sz="2300"/>
              <a:t> debesīs pie </a:t>
            </a:r>
            <a:r>
              <a:rPr lang="lv-LV" sz="2300" b="1"/>
              <a:t>eņģeļiem</a:t>
            </a:r>
          </a:p>
          <a:p>
            <a:pPr>
              <a:buFont typeface="Wingdings" pitchFamily="2" charset="2"/>
              <a:buChar char="§"/>
            </a:pPr>
            <a:r>
              <a:rPr lang="lv-LV" sz="2600"/>
              <a:t>Mēs lūdzam, lai Dievs </a:t>
            </a:r>
            <a:r>
              <a:rPr lang="lv-LV" sz="2600" b="1"/>
              <a:t>main</a:t>
            </a:r>
            <a:r>
              <a:rPr lang="lv-LV" sz="2600"/>
              <a:t>a arī mūsu </a:t>
            </a:r>
            <a:r>
              <a:rPr lang="lv-LV" sz="2600" b="1"/>
              <a:t>sirdi</a:t>
            </a:r>
            <a:r>
              <a:rPr lang="lv-LV" sz="2600"/>
              <a:t> un </a:t>
            </a:r>
            <a:r>
              <a:rPr lang="lv-LV" sz="2600" b="1"/>
              <a:t>pasauli</a:t>
            </a:r>
          </a:p>
          <a:p>
            <a:r>
              <a:rPr lang="lv-LV" sz="2600"/>
              <a:t>Šeit, virs zemes, mums jāstājas pretī </a:t>
            </a:r>
            <a:r>
              <a:rPr lang="lv-LV" sz="2600" b="1"/>
              <a:t>nesvētai trīsvienībai</a:t>
            </a:r>
            <a:r>
              <a:rPr lang="lv-LV" sz="260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lv-LV" sz="2600" b="1"/>
              <a:t>Velns</a:t>
            </a:r>
            <a:r>
              <a:rPr lang="lv-LV" sz="2600"/>
              <a:t> (visa ļaunā autors), </a:t>
            </a:r>
          </a:p>
          <a:p>
            <a:pPr>
              <a:buFont typeface="Wingdings" pitchFamily="2" charset="2"/>
              <a:buChar char="§"/>
            </a:pPr>
            <a:r>
              <a:rPr lang="lv-LV" sz="2600" b="1"/>
              <a:t>Pasaule</a:t>
            </a:r>
            <a:r>
              <a:rPr lang="lv-LV" sz="2600"/>
              <a:t> (grēks ārpus mums), </a:t>
            </a:r>
          </a:p>
          <a:p>
            <a:pPr>
              <a:buFont typeface="Wingdings" pitchFamily="2" charset="2"/>
              <a:buChar char="§"/>
            </a:pPr>
            <a:r>
              <a:rPr lang="lv-LV" sz="2600" b="1"/>
              <a:t>Mūsu miesas prāts </a:t>
            </a:r>
            <a:r>
              <a:rPr lang="lv-LV" sz="2600"/>
              <a:t>(mūsu grēcīgā griba, kas ir pretējam Dievam)</a:t>
            </a:r>
          </a:p>
          <a:p>
            <a:pPr>
              <a:buFont typeface="Wingdings" pitchFamily="2" charset="2"/>
              <a:buChar char="§"/>
            </a:pPr>
            <a:endParaRPr lang="lv-LV" sz="1000" b="1"/>
          </a:p>
          <a:p>
            <a:pPr>
              <a:buFont typeface="Wingdings" pitchFamily="2" charset="2"/>
              <a:buChar char="§"/>
            </a:pPr>
            <a:r>
              <a:rPr lang="lv-LV" sz="2600"/>
              <a:t>To lūdzot, mēs saprotam, ka lai </a:t>
            </a:r>
            <a:r>
              <a:rPr lang="lv-LV" sz="2600" b="1"/>
              <a:t>notiek</a:t>
            </a:r>
            <a:r>
              <a:rPr lang="lv-LV" sz="2600"/>
              <a:t> tas, kas ir </a:t>
            </a:r>
            <a:r>
              <a:rPr lang="lv-LV" sz="2600" b="1"/>
              <a:t>Dieva prāts</a:t>
            </a:r>
            <a:r>
              <a:rPr lang="lv-LV" sz="2600"/>
              <a:t>, kaut arī tas varētu būt </a:t>
            </a:r>
            <a:r>
              <a:rPr lang="lv-LV" sz="2600" b="1"/>
              <a:t>pretī mūsu gribai</a:t>
            </a:r>
            <a:r>
              <a:rPr lang="lv-LV" sz="26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600"/>
              <a:t>Jēzus šo lūgšanu lūdza Ģetzemenes dārzā, lai </a:t>
            </a:r>
            <a:r>
              <a:rPr lang="lv-LV" sz="2600" b="1"/>
              <a:t>biķeris iet garām</a:t>
            </a:r>
          </a:p>
        </p:txBody>
      </p:sp>
      <p:sp>
        <p:nvSpPr>
          <p:cNvPr id="922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1F05F4-8F45-437B-BA63-923D88144BAB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642918"/>
            <a:ext cx="171450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50"/>
            <a:ext cx="9429750" cy="69215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Mūsu dienišķo maizi</a:t>
            </a:r>
            <a:br>
              <a:rPr lang="lv-LV" b="1" smtClean="0">
                <a:solidFill>
                  <a:schemeClr val="tx1"/>
                </a:solidFill>
              </a:rPr>
            </a:br>
            <a:r>
              <a:rPr lang="lv-LV" b="1" smtClean="0">
                <a:solidFill>
                  <a:schemeClr val="tx1"/>
                </a:solidFill>
              </a:rPr>
              <a:t>dod mums šodien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268413"/>
            <a:ext cx="9144000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600" b="1"/>
              <a:t>Vagoni </a:t>
            </a:r>
            <a:r>
              <a:rPr lang="lv-LV" sz="2600"/>
              <a:t>ar to, ko </a:t>
            </a:r>
            <a:r>
              <a:rPr lang="lv-LV" sz="2600" b="1"/>
              <a:t>dzīvē </a:t>
            </a:r>
            <a:r>
              <a:rPr lang="lv-LV" sz="2600"/>
              <a:t>patērējam</a:t>
            </a:r>
          </a:p>
          <a:p>
            <a:pPr>
              <a:buFont typeface="Wingdings" pitchFamily="2" charset="2"/>
              <a:buChar char="§"/>
            </a:pPr>
            <a:r>
              <a:rPr lang="lv-LV" sz="2600"/>
              <a:t>Ja to visu iedod uzreiz </a:t>
            </a:r>
            <a:r>
              <a:rPr lang="lv-LV" sz="2600" b="1"/>
              <a:t>vienā dienā</a:t>
            </a:r>
            <a:r>
              <a:rPr lang="lv-LV" sz="2600"/>
              <a:t>,</a:t>
            </a:r>
          </a:p>
          <a:p>
            <a:r>
              <a:rPr lang="lv-LV" sz="2600"/>
              <a:t>mēs kā zīdaiņi </a:t>
            </a:r>
            <a:r>
              <a:rPr lang="lv-LV" sz="2600" b="1"/>
              <a:t>nezinātu ko darīt.</a:t>
            </a:r>
          </a:p>
          <a:p>
            <a:pPr>
              <a:buFont typeface="Wingdings" pitchFamily="2" charset="2"/>
              <a:buChar char="§"/>
            </a:pPr>
            <a:r>
              <a:rPr lang="lv-LV" sz="2700"/>
              <a:t>Dievs ir </a:t>
            </a:r>
            <a:r>
              <a:rPr lang="lv-LV" sz="2700" b="1"/>
              <a:t>visa labā devējs</a:t>
            </a:r>
            <a:r>
              <a:rPr lang="lv-LV" sz="27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700"/>
              <a:t>Cik daudz ir tādu lietu, ko </a:t>
            </a:r>
            <a:r>
              <a:rPr lang="lv-LV" sz="2700" b="1"/>
              <a:t>Dievs uztur</a:t>
            </a:r>
            <a:r>
              <a:rPr lang="lv-LV" sz="2700"/>
              <a:t>!</a:t>
            </a:r>
          </a:p>
          <a:p>
            <a:pPr>
              <a:buFont typeface="Wingdings" pitchFamily="2" charset="2"/>
              <a:buChar char="§"/>
            </a:pPr>
            <a:r>
              <a:rPr lang="lv-LV" sz="2700"/>
              <a:t>Dievs mums to visu </a:t>
            </a:r>
            <a:r>
              <a:rPr lang="lv-LV" sz="2700" b="1"/>
              <a:t>dod</a:t>
            </a:r>
            <a:r>
              <a:rPr lang="lv-LV" sz="2700"/>
              <a:t>, lai mēs varētu par to </a:t>
            </a:r>
            <a:r>
              <a:rPr lang="lv-LV" sz="2700" b="1"/>
              <a:t>priecāties</a:t>
            </a:r>
            <a:r>
              <a:rPr lang="lv-LV" sz="2600"/>
              <a:t>!</a:t>
            </a:r>
          </a:p>
          <a:p>
            <a:pPr>
              <a:buFont typeface="Wingdings" pitchFamily="2" charset="2"/>
              <a:buChar char="§"/>
            </a:pPr>
            <a:endParaRPr lang="lv-LV" sz="1500"/>
          </a:p>
          <a:p>
            <a:pPr>
              <a:buFont typeface="Wingdings" pitchFamily="2" charset="2"/>
              <a:buChar char="§"/>
            </a:pPr>
            <a:r>
              <a:rPr lang="lv-LV" sz="2700"/>
              <a:t>Dienišķā maize ir ļoti plaša, tajā </a:t>
            </a:r>
            <a:r>
              <a:rPr lang="lv-LV" sz="2700" b="1"/>
              <a:t>ietilpst visa pasaule</a:t>
            </a:r>
            <a:r>
              <a:rPr lang="lv-LV" sz="27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700"/>
              <a:t>Luters: </a:t>
            </a:r>
            <a:r>
              <a:rPr lang="lv-LV" sz="2700" b="1"/>
              <a:t>Dievs dod </a:t>
            </a:r>
            <a:r>
              <a:rPr lang="lv-LV" sz="2700"/>
              <a:t>visiem </a:t>
            </a:r>
            <a:r>
              <a:rPr lang="lv-LV" sz="2700" b="1"/>
              <a:t>dienišķo maizi</a:t>
            </a:r>
            <a:r>
              <a:rPr lang="lv-LV" sz="2700"/>
              <a:t>, pat ļauniem cilvēkiem arī </a:t>
            </a:r>
            <a:r>
              <a:rPr lang="lv-LV" sz="2700" b="1"/>
              <a:t>bez </a:t>
            </a:r>
            <a:r>
              <a:rPr lang="lv-LV" sz="2700"/>
              <a:t>mūsu </a:t>
            </a:r>
            <a:r>
              <a:rPr lang="lv-LV" sz="2700" b="1"/>
              <a:t>lūgšanas</a:t>
            </a:r>
            <a:r>
              <a:rPr lang="lv-LV" sz="2700"/>
              <a:t>. Bet </a:t>
            </a:r>
            <a:r>
              <a:rPr lang="lv-LV" sz="2700" b="1"/>
              <a:t>lūgšana vajadzīga</a:t>
            </a:r>
            <a:r>
              <a:rPr lang="lv-LV" sz="2700"/>
              <a:t>, lai mēs </a:t>
            </a:r>
            <a:r>
              <a:rPr lang="lv-LV" sz="2700" b="1"/>
              <a:t>mācītos</a:t>
            </a:r>
            <a:r>
              <a:rPr lang="lv-LV" sz="2700"/>
              <a:t> saprast, ka </a:t>
            </a:r>
            <a:r>
              <a:rPr lang="lv-LV" sz="2700" b="1"/>
              <a:t>Dievs ir tas</a:t>
            </a:r>
            <a:r>
              <a:rPr lang="lv-LV" sz="2700"/>
              <a:t>, </a:t>
            </a:r>
            <a:r>
              <a:rPr lang="lv-LV" sz="2700" b="1"/>
              <a:t>kas</a:t>
            </a:r>
            <a:r>
              <a:rPr lang="lv-LV" sz="2700"/>
              <a:t> to </a:t>
            </a:r>
            <a:r>
              <a:rPr lang="lv-LV" sz="2700" b="1"/>
              <a:t>dod</a:t>
            </a:r>
            <a:r>
              <a:rPr lang="lv-LV" sz="270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lv-LV" sz="2700"/>
              <a:t>Dievs dod mums tik </a:t>
            </a:r>
            <a:r>
              <a:rPr lang="lv-LV" sz="2700" b="1"/>
              <a:t>daudzas lietas</a:t>
            </a:r>
            <a:r>
              <a:rPr lang="lv-LV" sz="2700"/>
              <a:t>, ko mēs pat </a:t>
            </a:r>
            <a:r>
              <a:rPr lang="lv-LV" sz="2700" b="1"/>
              <a:t>nenovērtējam</a:t>
            </a:r>
            <a:r>
              <a:rPr lang="lv-LV" sz="2700"/>
              <a:t>.</a:t>
            </a:r>
          </a:p>
        </p:txBody>
      </p:sp>
      <p:sp>
        <p:nvSpPr>
          <p:cNvPr id="10245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F3EDF61-A714-4B0C-9B1A-5E5B25394F0F}" type="slidenum">
              <a:rPr lang="lv-LV" sz="1400"/>
              <a:pPr algn="r"/>
              <a:t>9</a:t>
            </a:fld>
            <a:endParaRPr lang="lv-LV" sz="1400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 l="4640" r="7731"/>
          <a:stretch>
            <a:fillRect/>
          </a:stretch>
        </p:blipFill>
        <p:spPr bwMode="auto">
          <a:xfrm>
            <a:off x="0" y="0"/>
            <a:ext cx="2000232" cy="1357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580112" y="1285860"/>
            <a:ext cx="3087686" cy="1390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4963</TotalTime>
  <Words>1376</Words>
  <Application>Microsoft Office PowerPoint</Application>
  <PresentationFormat>On-screen Show (4:3)</PresentationFormat>
  <Paragraphs>170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Lk.11:1-4 Mūsu Tēvs debesīs </vt:lpstr>
      <vt:lpstr>Lk.11:1-4 Mūsu Tēvs debesīs </vt:lpstr>
      <vt:lpstr>Kas ir lūgšana?</vt:lpstr>
      <vt:lpstr>Lūgšanu veidi</vt:lpstr>
      <vt:lpstr>Mūsu Tēvs debesīs (MT)</vt:lpstr>
      <vt:lpstr>Svētīts lai top Tavs Vārds</vt:lpstr>
      <vt:lpstr>Lai nāk tava valstība</vt:lpstr>
      <vt:lpstr>Tavs prāts lai notiek kā debesīs, tā arī virs zemes</vt:lpstr>
      <vt:lpstr>Mūsu dienišķo maizi dod mums šodien</vt:lpstr>
      <vt:lpstr>Un piedod mums mūsu parādus, kā arī mēs piedodam saviem parādniekiem </vt:lpstr>
      <vt:lpstr>Neieved mūs kārdināšanā</vt:lpstr>
      <vt:lpstr>Atpestī mūs no ļaunā</vt:lpstr>
      <vt:lpstr>Kā un kad lūgt?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82</cp:revision>
  <dcterms:created xsi:type="dcterms:W3CDTF">2010-10-07T14:46:11Z</dcterms:created>
  <dcterms:modified xsi:type="dcterms:W3CDTF">2019-07-28T08:43:15Z</dcterms:modified>
</cp:coreProperties>
</file>