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2" r:id="rId2"/>
    <p:sldId id="287" r:id="rId3"/>
    <p:sldId id="288" r:id="rId4"/>
    <p:sldId id="279" r:id="rId5"/>
    <p:sldId id="290" r:id="rId6"/>
    <p:sldId id="289" r:id="rId7"/>
    <p:sldId id="291" r:id="rId8"/>
    <p:sldId id="272" r:id="rId9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260648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Profesoram Visvaldim </a:t>
            </a:r>
            <a:br>
              <a:rPr lang="lv-LV" sz="3600" b="1" dirty="0" smtClean="0"/>
            </a:br>
            <a:r>
              <a:rPr lang="lv-LV" sz="3600" b="1" dirty="0" err="1" smtClean="0"/>
              <a:t>Varnesim</a:t>
            </a:r>
            <a:r>
              <a:rPr lang="lv-LV" sz="3600" b="1" dirty="0" smtClean="0"/>
              <a:t> </a:t>
            </a:r>
            <a:r>
              <a:rPr lang="lv-LV" sz="3600" b="1" dirty="0" err="1" smtClean="0"/>
              <a:t>Klīvem</a:t>
            </a:r>
            <a:r>
              <a:rPr lang="lv-LV" sz="3600" b="1" dirty="0" smtClean="0"/>
              <a:t> 90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236296" y="0"/>
            <a:ext cx="19077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26.sept.2021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72816"/>
            <a:ext cx="3995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dirty="0" smtClean="0"/>
              <a:t>"</a:t>
            </a:r>
            <a:r>
              <a:rPr lang="lv-LV" sz="3600" i="1" dirty="0" smtClean="0"/>
              <a:t>Pieminiet </a:t>
            </a:r>
            <a:r>
              <a:rPr lang="lv-LV" sz="3600" i="1" dirty="0" smtClean="0"/>
              <a:t>savus vadītājus, kas jums Dieva vārdu runājuši; vērodami viņu dzīves galu, sekojiet viņu ticībai</a:t>
            </a:r>
            <a:r>
              <a:rPr lang="lv-LV" sz="3600" i="1" dirty="0" smtClean="0"/>
              <a:t>!</a:t>
            </a:r>
            <a:r>
              <a:rPr lang="lv-LV" sz="3600" dirty="0" smtClean="0"/>
              <a:t>“ (Ebr.13:7)</a:t>
            </a:r>
            <a:endParaRPr lang="lv-LV" sz="3600" dirty="0" smtClean="0"/>
          </a:p>
        </p:txBody>
      </p:sp>
      <p:pic>
        <p:nvPicPr>
          <p:cNvPr id="10242" name="Picture 2" descr="https://www.vestnesis.lv/wwwraksti/1997/113/KL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56792"/>
            <a:ext cx="3491880" cy="4655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964612" cy="927547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Visvaldis </a:t>
            </a:r>
            <a:r>
              <a:rPr lang="lv-LV" sz="3600" b="1" dirty="0" err="1" smtClean="0"/>
              <a:t>Varnesis</a:t>
            </a:r>
            <a:r>
              <a:rPr lang="lv-LV" sz="3600" b="1" dirty="0" smtClean="0"/>
              <a:t> </a:t>
            </a:r>
            <a:r>
              <a:rPr lang="lv-LV" sz="3600" b="1" dirty="0" err="1" smtClean="0"/>
              <a:t>Klīve</a:t>
            </a:r>
            <a:endParaRPr lang="lv-LV" sz="3600" b="1" dirty="0" smtClean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548680"/>
            <a:ext cx="9144000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dirty="0" smtClean="0"/>
              <a:t>1931. Piedzimis, dzīvojis </a:t>
            </a:r>
            <a:r>
              <a:rPr lang="lv-LV" sz="2400" dirty="0" err="1" smtClean="0"/>
              <a:t>Klīvos</a:t>
            </a:r>
            <a:endParaRPr lang="lv-LV" sz="2400" dirty="0" smtClean="0"/>
          </a:p>
          <a:p>
            <a:pPr algn="just"/>
            <a:r>
              <a:rPr lang="lv-LV" sz="2400" dirty="0" smtClean="0"/>
              <a:t>Vēlāk pārceļas uz dzīvi Rīgā</a:t>
            </a:r>
          </a:p>
          <a:p>
            <a:pPr algn="just"/>
            <a:r>
              <a:rPr lang="lv-LV" sz="2400" dirty="0" smtClean="0"/>
              <a:t>1944. Spiests doties uz Vāciju un vēlāk uz ASV</a:t>
            </a:r>
          </a:p>
          <a:p>
            <a:pPr algn="just"/>
            <a:r>
              <a:rPr lang="lv-LV" sz="2400" dirty="0" smtClean="0"/>
              <a:t>1949. </a:t>
            </a:r>
            <a:r>
              <a:rPr lang="lv-LV" sz="2400" dirty="0" err="1" smtClean="0"/>
              <a:t>Eslingenē</a:t>
            </a:r>
            <a:r>
              <a:rPr lang="lv-LV" sz="2400" dirty="0" smtClean="0"/>
              <a:t> gadā </a:t>
            </a:r>
            <a:r>
              <a:rPr lang="lv-LV" sz="2400" dirty="0" smtClean="0"/>
              <a:t>pabeidzu latviešu </a:t>
            </a:r>
            <a:r>
              <a:rPr lang="lv-LV" sz="2400" dirty="0" smtClean="0"/>
              <a:t>ģimnāziju</a:t>
            </a:r>
          </a:p>
          <a:p>
            <a:pPr algn="just"/>
            <a:r>
              <a:rPr lang="lv-LV" sz="2400" dirty="0" smtClean="0"/>
              <a:t>1953. </a:t>
            </a:r>
            <a:r>
              <a:rPr lang="lv-LV" sz="2400" dirty="0" err="1" smtClean="0"/>
              <a:t>Vitenbergas</a:t>
            </a:r>
            <a:r>
              <a:rPr lang="lv-LV" sz="2400" dirty="0" smtClean="0"/>
              <a:t> </a:t>
            </a:r>
            <a:r>
              <a:rPr lang="lv-LV" sz="2400" dirty="0" smtClean="0"/>
              <a:t>universitātē ieguvu bakalaura grādu filozofijā un </a:t>
            </a:r>
            <a:r>
              <a:rPr lang="lv-LV" sz="2400" dirty="0" smtClean="0"/>
              <a:t>vēsturē</a:t>
            </a:r>
          </a:p>
          <a:p>
            <a:pPr algn="just"/>
            <a:r>
              <a:rPr lang="lv-LV" sz="2400" dirty="0" smtClean="0"/>
              <a:t>1954. </a:t>
            </a:r>
            <a:r>
              <a:rPr lang="lv-LV" sz="2400" dirty="0" smtClean="0"/>
              <a:t>Kolumbijas universitātē — maģistra grādu </a:t>
            </a:r>
            <a:r>
              <a:rPr lang="lv-LV" sz="2400" dirty="0" smtClean="0"/>
              <a:t>filozofijā</a:t>
            </a:r>
          </a:p>
          <a:p>
            <a:pPr algn="just"/>
            <a:r>
              <a:rPr lang="lv-LV" sz="2400" dirty="0" smtClean="0"/>
              <a:t>1957. </a:t>
            </a:r>
            <a:r>
              <a:rPr lang="lv-LV" sz="2400" dirty="0" smtClean="0"/>
              <a:t>Ūnijas </a:t>
            </a:r>
            <a:r>
              <a:rPr lang="lv-LV" sz="2400" dirty="0" smtClean="0"/>
              <a:t>Teoloģijas seminārā — maģistra grādu </a:t>
            </a:r>
            <a:r>
              <a:rPr lang="lv-LV" sz="2400" dirty="0" smtClean="0"/>
              <a:t>teoloģijā</a:t>
            </a:r>
          </a:p>
          <a:p>
            <a:pPr algn="just"/>
            <a:r>
              <a:rPr lang="lv-LV" sz="2400" dirty="0" smtClean="0"/>
              <a:t>1963. Kolumbijas </a:t>
            </a:r>
            <a:r>
              <a:rPr lang="lv-LV" sz="2400" dirty="0" smtClean="0"/>
              <a:t>universitātē — doktora grādu filozofijā un teoloģijas </a:t>
            </a:r>
            <a:r>
              <a:rPr lang="lv-LV" sz="2400" dirty="0" smtClean="0"/>
              <a:t>studijās</a:t>
            </a:r>
          </a:p>
          <a:p>
            <a:pPr algn="just"/>
            <a:r>
              <a:rPr lang="lv-LV" sz="2400" dirty="0" smtClean="0"/>
              <a:t>Izmanto </a:t>
            </a:r>
            <a:r>
              <a:rPr lang="lv-LV" sz="2400" dirty="0" smtClean="0"/>
              <a:t>vairākas zinātniskās stipendijas studijām Indijā un Āfrikā</a:t>
            </a:r>
            <a:r>
              <a:rPr lang="lv-LV" sz="2400" dirty="0" smtClean="0"/>
              <a:t>.</a:t>
            </a:r>
          </a:p>
          <a:p>
            <a:pPr algn="just"/>
            <a:r>
              <a:rPr lang="lv-LV" sz="2400" dirty="0" smtClean="0"/>
              <a:t>Lasījis lekcijas Indijā, </a:t>
            </a:r>
          </a:p>
          <a:p>
            <a:pPr algn="just"/>
            <a:r>
              <a:rPr lang="lv-LV" sz="2400" dirty="0" smtClean="0"/>
              <a:t>1990. Atgriežas </a:t>
            </a:r>
            <a:r>
              <a:rPr lang="lv-LV" sz="2400" dirty="0" smtClean="0"/>
              <a:t>L</a:t>
            </a:r>
            <a:r>
              <a:rPr lang="lv-LV" sz="2400" dirty="0" smtClean="0"/>
              <a:t>atvijā un piedalās Latvijas Universitātes teoloģijas fakultātes dibināšanā, pasniedz sistemātisko teoloģiju</a:t>
            </a:r>
          </a:p>
          <a:p>
            <a:pPr algn="just"/>
            <a:r>
              <a:rPr lang="lv-LV" sz="2400" dirty="0" smtClean="0"/>
              <a:t>1992. Uzsāk kalpošanu Vecumnieku draudzē, kur vada dievkalpojumus līdz pat 2000.g.</a:t>
            </a:r>
          </a:p>
          <a:p>
            <a:pPr algn="just"/>
            <a:r>
              <a:rPr lang="lv-LV" sz="2400" dirty="0" smtClean="0"/>
              <a:t>1996. Piedzīvo insultu un pēc tam paliek ratiņkrēslā</a:t>
            </a:r>
            <a:endParaRPr lang="lv-LV" sz="2100" dirty="0" smtClean="0"/>
          </a:p>
        </p:txBody>
      </p:sp>
      <p:pic>
        <p:nvPicPr>
          <p:cNvPr id="7" name="Picture 2" descr="https://www.vestnesis.lv/wwwraksti/1997/113/KL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0"/>
            <a:ext cx="1547663" cy="2063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64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Īsumā par Visvaldi </a:t>
            </a:r>
            <a:r>
              <a:rPr lang="lv-LV" b="1" dirty="0" err="1" smtClean="0">
                <a:solidFill>
                  <a:schemeClr val="tx1"/>
                </a:solidFill>
              </a:rPr>
              <a:t>Klīvi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0728"/>
            <a:ext cx="874846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Pasniedzējs un Mācītājs</a:t>
            </a:r>
          </a:p>
          <a:p>
            <a:pPr>
              <a:buFontTx/>
              <a:buChar char="•"/>
            </a:pPr>
            <a:r>
              <a:rPr lang="lv-LV" sz="2800" dirty="0" smtClean="0"/>
              <a:t>Ļoti </a:t>
            </a:r>
            <a:r>
              <a:rPr lang="lv-LV" sz="2800" dirty="0" smtClean="0"/>
              <a:t>vienkāršs </a:t>
            </a:r>
            <a:r>
              <a:rPr lang="lv-LV" sz="2800" dirty="0" smtClean="0"/>
              <a:t>saskarsmē, Ekumenisks, Patriotisks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Bijis </a:t>
            </a:r>
            <a:r>
              <a:rPr lang="lv-LV" sz="2800" dirty="0" smtClean="0"/>
              <a:t>1.atjaunotās Latvijas prezidenta </a:t>
            </a:r>
            <a:r>
              <a:rPr lang="lv-LV" sz="2800" dirty="0" smtClean="0"/>
              <a:t>kandidāts</a:t>
            </a:r>
          </a:p>
          <a:p>
            <a:pPr>
              <a:buFontTx/>
              <a:buChar char="•"/>
            </a:pPr>
            <a:r>
              <a:rPr lang="lv-LV" sz="2800" dirty="0" smtClean="0"/>
              <a:t>Sistemātiskās teoloģijas profesors Latvijas Universitātes Teoloģijas fakultātē un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Latvijas </a:t>
            </a:r>
            <a:r>
              <a:rPr lang="lv-LV" sz="2800" dirty="0" smtClean="0"/>
              <a:t>Zinātņu akadēmijas korespondējošais loceklis (Filozofijas un socioloģijas institūts</a:t>
            </a:r>
            <a:r>
              <a:rPr lang="lv-LV" sz="2800" dirty="0" smtClean="0"/>
              <a:t>).</a:t>
            </a:r>
            <a:endParaRPr lang="lv-LV" sz="2800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24578" name="Picture 2" descr="http://www.lelb.lv/lv/i.php?w=2&amp;i=box/news/lelb_zinjas-1233.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201209"/>
            <a:ext cx="4427984" cy="2656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648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Prezidents Guntis Ulmanis pasniedz 3 zvaigžņu ordeni 96.g.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2050" name="Picture 2" descr="https://www.vestnesis.lv/wwwraksti/1997/113/KL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799"/>
            <a:ext cx="7416824" cy="4882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Users\Ro\Downloads\Vecumnieku baznica.jpg"/>
          <p:cNvPicPr>
            <a:picLocks noChangeAspect="1" noChangeArrowheads="1"/>
          </p:cNvPicPr>
          <p:nvPr/>
        </p:nvPicPr>
        <p:blipFill>
          <a:blip r:embed="rId2" cstate="print"/>
          <a:srcRect l="26728" t="4985" r="18768" b="4010"/>
          <a:stretch>
            <a:fillRect/>
          </a:stretch>
        </p:blipFill>
        <p:spPr bwMode="auto">
          <a:xfrm>
            <a:off x="6732240" y="3086464"/>
            <a:ext cx="2411760" cy="3771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8864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Kalpošana Vecumnieku draudzē 1992.-2000.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96752"/>
            <a:ext cx="874846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Viņa galvenā kalpošana ir kā pasniedzējam Latvijas Universitātē, bet viņš kalpoja arī mūsu draudzē.</a:t>
            </a:r>
          </a:p>
          <a:p>
            <a:pPr>
              <a:buFontTx/>
              <a:buChar char="•"/>
            </a:pPr>
            <a:r>
              <a:rPr lang="lv-LV" sz="2800" dirty="0" smtClean="0"/>
              <a:t>Kalpoja </a:t>
            </a:r>
            <a:r>
              <a:rPr lang="lv-LV" sz="2800" dirty="0" smtClean="0"/>
              <a:t>kopā ar sievu, diakoni - Viju.</a:t>
            </a:r>
          </a:p>
          <a:p>
            <a:pPr>
              <a:buFontTx/>
              <a:buChar char="•"/>
            </a:pPr>
            <a:r>
              <a:rPr lang="lv-LV" sz="2800" dirty="0" smtClean="0"/>
              <a:t>Viņš nav muzikāls, bet sieva spēlē klavieres</a:t>
            </a:r>
          </a:p>
          <a:p>
            <a:pPr>
              <a:buFontTx/>
              <a:buChar char="•"/>
            </a:pPr>
            <a:r>
              <a:rPr lang="lv-LV" sz="2800" dirty="0" smtClean="0"/>
              <a:t>Gāja regulāri uz skolu un tur kalpoja.</a:t>
            </a:r>
          </a:p>
          <a:p>
            <a:pPr>
              <a:buFontTx/>
              <a:buChar char="•"/>
            </a:pPr>
            <a:r>
              <a:rPr lang="lv-LV" sz="2800" dirty="0" smtClean="0"/>
              <a:t>92.g. maijā iesāka skolas </a:t>
            </a:r>
            <a:r>
              <a:rPr lang="lv-LV" sz="2800" dirty="0" smtClean="0"/>
              <a:t>dievkalpojumus,                    kas turpinās vēl līdz šai dienai.</a:t>
            </a:r>
          </a:p>
          <a:p>
            <a:pPr>
              <a:buFontTx/>
              <a:buChar char="•"/>
            </a:pPr>
            <a:r>
              <a:rPr lang="lv-LV" sz="2800" dirty="0" smtClean="0"/>
              <a:t>Dievkalpojumi notika 1x mēnesī.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Naudu par kalpošanu draudzē nesaņēma</a:t>
            </a:r>
          </a:p>
          <a:p>
            <a:pPr>
              <a:buFontTx/>
              <a:buChar char="•"/>
            </a:pPr>
            <a:r>
              <a:rPr lang="lv-LV" sz="2800" dirty="0" smtClean="0"/>
              <a:t>Ziedoja </a:t>
            </a:r>
            <a:r>
              <a:rPr lang="lv-LV" sz="2800" dirty="0" smtClean="0"/>
              <a:t>2 telpu remontu Sarkanā skolā</a:t>
            </a:r>
          </a:p>
          <a:p>
            <a:pPr>
              <a:buFontTx/>
              <a:buChar char="•"/>
            </a:pPr>
            <a:r>
              <a:rPr lang="lv-LV" sz="2800" dirty="0" smtClean="0"/>
              <a:t>Insults 96.g</a:t>
            </a:r>
            <a:r>
              <a:rPr lang="lv-LV" sz="2800" dirty="0" smtClean="0"/>
              <a:t>. un pēc tam </a:t>
            </a:r>
            <a:r>
              <a:rPr lang="lv-LV" sz="2800" dirty="0" smtClean="0"/>
              <a:t>ratiņkrēslā</a:t>
            </a:r>
            <a:endParaRPr lang="lv-LV" sz="2800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Grāmatas: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696"/>
            <a:ext cx="73802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Ticības ceļos - reliģijas</a:t>
            </a:r>
          </a:p>
          <a:p>
            <a:pPr>
              <a:buFontTx/>
              <a:buChar char="•"/>
            </a:pPr>
            <a:r>
              <a:rPr lang="lv-LV" sz="2800" dirty="0" smtClean="0"/>
              <a:t>Gudrības ceļos - filozofija</a:t>
            </a:r>
          </a:p>
          <a:p>
            <a:pPr>
              <a:buFontTx/>
              <a:buChar char="•"/>
            </a:pPr>
            <a:r>
              <a:rPr lang="lv-LV" sz="2800" dirty="0" smtClean="0"/>
              <a:t>Rīcības ceļos - ētika </a:t>
            </a:r>
          </a:p>
          <a:p>
            <a:pPr>
              <a:buFontTx/>
              <a:buChar char="•"/>
            </a:pPr>
            <a:r>
              <a:rPr lang="lv-LV" sz="2800" dirty="0" smtClean="0"/>
              <a:t>Vadonis apjukušajiem - sprediķu krājums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26626" name="Picture 2" descr="Ticības ceļos / Gudrības ceļos / Rīcības ceļos - Visvaldis Klīve - iBook.lv  - Grāmatu drau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852936"/>
            <a:ext cx="7308304" cy="3740098"/>
          </a:xfrm>
          <a:prstGeom prst="rect">
            <a:avLst/>
          </a:prstGeom>
          <a:noFill/>
        </p:spPr>
      </p:pic>
      <p:pic>
        <p:nvPicPr>
          <p:cNvPr id="26628" name="Picture 4" descr="Vadonis apjukušajiem - Visvaldis Klīve - iBook.lv - Grāmatu drau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2123728" cy="3205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82460-2AD7-412F-B40E-27EAED140C8C}" type="slidenum">
              <a:rPr lang="lv-LV" smtClean="0"/>
              <a:pPr>
                <a:defRPr/>
              </a:pPr>
              <a:t>7</a:t>
            </a:fld>
            <a:endParaRPr lang="lv-LV"/>
          </a:p>
        </p:txBody>
      </p:sp>
      <p:pic>
        <p:nvPicPr>
          <p:cNvPr id="3" name="Picture 2" descr="Visvaldis_Klive_19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1512" y="548680"/>
            <a:ext cx="4660976" cy="630932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Sprediķis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5544</TotalTime>
  <Words>326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Profesoram Visvaldim  Varnesim Klīvem 90</vt:lpstr>
      <vt:lpstr>Visvaldis Varnesis Klīve</vt:lpstr>
      <vt:lpstr>Īsumā par Visvaldi Klīvi</vt:lpstr>
      <vt:lpstr>Prezidents Guntis Ulmanis pasniedz 3 zvaigžņu ordeni 96.g.</vt:lpstr>
      <vt:lpstr>Kalpošana Vecumnieku draudzē 1992.-2000.</vt:lpstr>
      <vt:lpstr>Grāmatas:</vt:lpstr>
      <vt:lpstr>Slide 7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126</cp:revision>
  <dcterms:created xsi:type="dcterms:W3CDTF">2010-10-07T14:46:11Z</dcterms:created>
  <dcterms:modified xsi:type="dcterms:W3CDTF">2021-09-25T17:49:38Z</dcterms:modified>
</cp:coreProperties>
</file>