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82" r:id="rId2"/>
    <p:sldId id="281" r:id="rId3"/>
    <p:sldId id="287" r:id="rId4"/>
    <p:sldId id="261" r:id="rId5"/>
    <p:sldId id="283" r:id="rId6"/>
    <p:sldId id="284" r:id="rId7"/>
    <p:sldId id="292" r:id="rId8"/>
    <p:sldId id="285" r:id="rId9"/>
    <p:sldId id="286" r:id="rId10"/>
    <p:sldId id="291" r:id="rId11"/>
    <p:sldId id="289" r:id="rId12"/>
    <p:sldId id="290" r:id="rId13"/>
    <p:sldId id="279" r:id="rId14"/>
    <p:sldId id="272" r:id="rId15"/>
  </p:sldIdLst>
  <p:sldSz cx="9144000" cy="6858000" type="screen4x3"/>
  <p:notesSz cx="7010400" cy="9296400"/>
  <p:defaultTextStyle>
    <a:defPPr>
      <a:defRPr lang="lv-LV"/>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6792" autoAdjust="0"/>
    <p:restoredTop sz="93867" autoAdjust="0"/>
  </p:normalViewPr>
  <p:slideViewPr>
    <p:cSldViewPr>
      <p:cViewPr>
        <p:scale>
          <a:sx n="66" d="100"/>
          <a:sy n="66" d="100"/>
        </p:scale>
        <p:origin x="-1232" y="-12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atin typeface="Arial" pitchFamily="34" charset="0"/>
              </a:defRPr>
            </a:lvl1pPr>
          </a:lstStyle>
          <a:p>
            <a:pPr>
              <a:defRPr/>
            </a:pPr>
            <a:fld id="{44F711B9-A7E5-43C4-B9D5-35A4173CE054}" type="datetimeFigureOut">
              <a:rPr lang="en-US"/>
              <a:pPr>
                <a:defRPr/>
              </a:pPr>
              <a:t>9/28/2019</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US" noProof="0" smtClean="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atin typeface="Arial" pitchFamily="34" charset="0"/>
              </a:defRPr>
            </a:lvl1pPr>
          </a:lstStyle>
          <a:p>
            <a:pPr>
              <a:defRPr/>
            </a:pPr>
            <a:fld id="{ECCF52A9-32CC-4782-AA7B-E0D66229A81D}"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http://lannieroadbaptistchurch.com/bridgetoeternallife.htm</a:t>
            </a:r>
          </a:p>
        </p:txBody>
      </p:sp>
      <p:sp>
        <p:nvSpPr>
          <p:cNvPr id="17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E642C2A-12FD-4BCA-BFC4-5E2042FA3563}" type="slidenum">
              <a:rPr lang="en-US" smtClean="0"/>
              <a:pPr/>
              <a:t>10</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2E48FB76-9C7C-4929-B51A-98393BF3B06D}"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ECC8A66-CC85-4D3D-BACB-A0432D5CC5FB}"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18FDAC78-129F-43F8-AC11-C5C0C567D2F2}"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6320EDCE-C2FE-49C9-8B7B-117C5D15DA0C}"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168FB9A4-9313-4393-9E93-DE9F398B7BDE}"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FA7B739-3268-4FBF-BEF3-D36372D8B83C}"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7BA6BA25-B03F-40B9-9E17-C2E6D966538F}"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AA4D72A0-5187-4512-ABA3-D68F54BA3F70}"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9272C899-1057-4660-8358-E514CB9E4710}"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A280748-AB6F-4650-B828-9E89944B28D4}"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14CB62FF-9E03-42AF-A747-DE267C72F25A}"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162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FCB75FCB-F7AE-4328-9FB2-CF8080BBFEFF}"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 Id="rId9" Type="http://schemas.openxmlformats.org/officeDocument/2006/relationships/image" Target="../media/image10.jpeg"/></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320675" y="0"/>
            <a:ext cx="8894763" cy="1071563"/>
          </a:xfrm>
        </p:spPr>
        <p:txBody>
          <a:bodyPr/>
          <a:lstStyle/>
          <a:p>
            <a:pPr eaLnBrk="1" hangingPunct="1"/>
            <a:r>
              <a:rPr lang="lv-LV" b="1" smtClean="0"/>
              <a:t>Lk.16:19-31 Lācars un bagātais</a:t>
            </a:r>
          </a:p>
        </p:txBody>
      </p:sp>
      <p:pic>
        <p:nvPicPr>
          <p:cNvPr id="2051" name="Picture 3" descr="DOVE019"/>
          <p:cNvPicPr>
            <a:picLocks noChangeAspect="1" noChangeArrowheads="1"/>
          </p:cNvPicPr>
          <p:nvPr/>
        </p:nvPicPr>
        <p:blipFill>
          <a:blip r:embed="rId2"/>
          <a:srcRect/>
          <a:stretch>
            <a:fillRect/>
          </a:stretch>
        </p:blipFill>
        <p:spPr bwMode="auto">
          <a:xfrm>
            <a:off x="71438" y="73025"/>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286625" y="0"/>
            <a:ext cx="1857375" cy="400050"/>
          </a:xfrm>
          <a:prstGeom prst="rect">
            <a:avLst/>
          </a:prstGeom>
          <a:noFill/>
          <a:ln w="9525">
            <a:noFill/>
            <a:miter lim="800000"/>
            <a:headEnd/>
            <a:tailEnd/>
          </a:ln>
        </p:spPr>
        <p:txBody>
          <a:bodyPr>
            <a:spAutoFit/>
          </a:bodyPr>
          <a:lstStyle/>
          <a:p>
            <a:pPr>
              <a:spcBef>
                <a:spcPct val="50000"/>
              </a:spcBef>
            </a:pPr>
            <a:r>
              <a:rPr lang="lv-LV" sz="2000" dirty="0" smtClean="0"/>
              <a:t>29.sept.2019.</a:t>
            </a:r>
            <a:endParaRPr lang="lv-LV" sz="2000" dirty="0"/>
          </a:p>
        </p:txBody>
      </p:sp>
      <p:sp>
        <p:nvSpPr>
          <p:cNvPr id="2053" name="Rectangle 3"/>
          <p:cNvSpPr>
            <a:spLocks noChangeArrowheads="1"/>
          </p:cNvSpPr>
          <p:nvPr/>
        </p:nvSpPr>
        <p:spPr bwMode="auto">
          <a:xfrm>
            <a:off x="5580063" y="765175"/>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a:latin typeface="Verdana" pitchFamily="34" charset="0"/>
              </a:rPr>
              <a:t>māc. Roberts Otomers</a:t>
            </a:r>
          </a:p>
        </p:txBody>
      </p:sp>
      <p:sp>
        <p:nvSpPr>
          <p:cNvPr id="2054" name="Slide Number Placeholder 5"/>
          <p:cNvSpPr>
            <a:spLocks noGrp="1"/>
          </p:cNvSpPr>
          <p:nvPr>
            <p:ph type="sldNum" sz="quarter" idx="12"/>
          </p:nvPr>
        </p:nvSpPr>
        <p:spPr>
          <a:noFill/>
        </p:spPr>
        <p:txBody>
          <a:bodyPr/>
          <a:lstStyle/>
          <a:p>
            <a:fld id="{CB06B85A-D138-457D-8803-E066E9EA7535}" type="slidenum">
              <a:rPr lang="lv-LV" smtClean="0">
                <a:latin typeface="Arial" pitchFamily="34" charset="0"/>
              </a:rPr>
              <a:pPr/>
              <a:t>1</a:t>
            </a:fld>
            <a:endParaRPr lang="lv-LV" smtClean="0">
              <a:latin typeface="Arial" pitchFamily="34" charset="0"/>
            </a:endParaRPr>
          </a:p>
        </p:txBody>
      </p:sp>
      <p:pic>
        <p:nvPicPr>
          <p:cNvPr id="2056" name="Picture 8" descr="http://www.ebaznica.lv/img/nabaga-lacars-un-bagatnieks.jpg"/>
          <p:cNvPicPr>
            <a:picLocks noChangeAspect="1" noChangeArrowheads="1"/>
          </p:cNvPicPr>
          <p:nvPr/>
        </p:nvPicPr>
        <p:blipFill>
          <a:blip r:embed="rId3"/>
          <a:srcRect/>
          <a:stretch>
            <a:fillRect/>
          </a:stretch>
        </p:blipFill>
        <p:spPr bwMode="auto">
          <a:xfrm>
            <a:off x="142844" y="1214422"/>
            <a:ext cx="8778628" cy="507209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eaLnBrk="1" hangingPunct="1">
              <a:spcBef>
                <a:spcPct val="0"/>
              </a:spcBef>
              <a:buFontTx/>
              <a:buNone/>
            </a:pPr>
            <a:r>
              <a:rPr lang="lv-LV" sz="2800" i="1" smtClean="0"/>
              <a:t>26 Turklāt starp mums un jums atrodas liels bezdibenis, lai tie, kas gribētu pāriet no šejienes pie jums, to nevarētu, nedz arī no turienes pie mums.</a:t>
            </a:r>
          </a:p>
        </p:txBody>
      </p:sp>
      <p:sp>
        <p:nvSpPr>
          <p:cNvPr id="7" name="Rectangle 6"/>
          <p:cNvSpPr>
            <a:spLocks noChangeArrowheads="1"/>
          </p:cNvSpPr>
          <p:nvPr/>
        </p:nvSpPr>
        <p:spPr bwMode="auto">
          <a:xfrm>
            <a:off x="0" y="5929313"/>
            <a:ext cx="9144000" cy="954087"/>
          </a:xfrm>
          <a:prstGeom prst="rect">
            <a:avLst/>
          </a:prstGeom>
          <a:noFill/>
          <a:ln w="9525">
            <a:noFill/>
            <a:miter lim="800000"/>
            <a:headEnd/>
            <a:tailEnd/>
          </a:ln>
        </p:spPr>
        <p:txBody>
          <a:bodyPr>
            <a:spAutoFit/>
          </a:bodyPr>
          <a:lstStyle/>
          <a:p>
            <a:pPr>
              <a:buFontTx/>
              <a:buChar char="•"/>
            </a:pPr>
            <a:r>
              <a:rPr lang="lv-LV" sz="2800"/>
              <a:t>Šis ir </a:t>
            </a:r>
            <a:r>
              <a:rPr lang="lv-LV" sz="2800" b="1"/>
              <a:t>iespējams</a:t>
            </a:r>
            <a:r>
              <a:rPr lang="lv-LV" sz="2800"/>
              <a:t> </a:t>
            </a:r>
            <a:r>
              <a:rPr lang="lv-LV" sz="2800" b="1"/>
              <a:t>žēlastības</a:t>
            </a:r>
            <a:r>
              <a:rPr lang="lv-LV" sz="2800"/>
              <a:t> laikā – </a:t>
            </a:r>
            <a:r>
              <a:rPr lang="lv-LV" sz="2800" b="1"/>
              <a:t>zemes dzīves </a:t>
            </a:r>
            <a:r>
              <a:rPr lang="lv-LV" sz="2800"/>
              <a:t>laikā</a:t>
            </a:r>
          </a:p>
          <a:p>
            <a:pPr>
              <a:buFontTx/>
              <a:buChar char="•"/>
            </a:pPr>
            <a:r>
              <a:rPr lang="lv-LV" sz="2800"/>
              <a:t>Pēc tam </a:t>
            </a:r>
            <a:r>
              <a:rPr lang="lv-LV" sz="2800" b="1"/>
              <a:t>pāreja</a:t>
            </a:r>
            <a:r>
              <a:rPr lang="lv-LV" sz="2800"/>
              <a:t> ir </a:t>
            </a:r>
            <a:r>
              <a:rPr lang="lv-LV" sz="2800" b="1"/>
              <a:t>neiespējama</a:t>
            </a:r>
            <a:r>
              <a:rPr lang="lv-LV" sz="2800"/>
              <a:t>!</a:t>
            </a:r>
          </a:p>
        </p:txBody>
      </p:sp>
      <p:sp>
        <p:nvSpPr>
          <p:cNvPr id="11268" name="Slide Number Placeholder 3"/>
          <p:cNvSpPr>
            <a:spLocks noGrp="1"/>
          </p:cNvSpPr>
          <p:nvPr>
            <p:ph type="sldNum" sz="quarter" idx="12"/>
          </p:nvPr>
        </p:nvSpPr>
        <p:spPr>
          <a:noFill/>
        </p:spPr>
        <p:txBody>
          <a:bodyPr/>
          <a:lstStyle/>
          <a:p>
            <a:fld id="{B78328B4-F684-4BD9-A9DB-4D0469170261}" type="slidenum">
              <a:rPr lang="lv-LV" smtClean="0">
                <a:latin typeface="Arial" pitchFamily="34" charset="0"/>
              </a:rPr>
              <a:pPr/>
              <a:t>10</a:t>
            </a:fld>
            <a:endParaRPr lang="lv-LV" smtClean="0">
              <a:latin typeface="Arial" pitchFamily="34" charset="0"/>
            </a:endParaRPr>
          </a:p>
        </p:txBody>
      </p:sp>
      <p:pic>
        <p:nvPicPr>
          <p:cNvPr id="40962" name="Picture 2" descr="http://lannieroadbaptistchurch.com/bridge1.jpg"/>
          <p:cNvPicPr>
            <a:picLocks noChangeAspect="1" noChangeArrowheads="1"/>
          </p:cNvPicPr>
          <p:nvPr/>
        </p:nvPicPr>
        <p:blipFill>
          <a:blip r:embed="rId3"/>
          <a:srcRect/>
          <a:stretch>
            <a:fillRect/>
          </a:stretch>
        </p:blipFill>
        <p:spPr bwMode="auto">
          <a:xfrm>
            <a:off x="0" y="1357313"/>
            <a:ext cx="9144000" cy="4643437"/>
          </a:xfrm>
          <a:prstGeom prst="rect">
            <a:avLst/>
          </a:prstGeom>
          <a:noFill/>
          <a:ln w="9525">
            <a:noFill/>
            <a:miter lim="800000"/>
            <a:headEnd/>
            <a:tailEnd/>
          </a:ln>
        </p:spPr>
      </p:pic>
      <p:pic>
        <p:nvPicPr>
          <p:cNvPr id="40964" name="Picture 4" descr="http://lannieroadbaptistchurch.com/bridge2.jpg"/>
          <p:cNvPicPr>
            <a:picLocks noChangeAspect="1" noChangeArrowheads="1"/>
          </p:cNvPicPr>
          <p:nvPr/>
        </p:nvPicPr>
        <p:blipFill>
          <a:blip r:embed="rId4"/>
          <a:srcRect/>
          <a:stretch>
            <a:fillRect/>
          </a:stretch>
        </p:blipFill>
        <p:spPr bwMode="auto">
          <a:xfrm>
            <a:off x="0" y="1357313"/>
            <a:ext cx="9144000" cy="4648200"/>
          </a:xfrm>
          <a:prstGeom prst="rect">
            <a:avLst/>
          </a:prstGeom>
          <a:noFill/>
          <a:ln w="9525">
            <a:noFill/>
            <a:miter lim="800000"/>
            <a:headEnd/>
            <a:tailEnd/>
          </a:ln>
        </p:spPr>
      </p:pic>
      <p:pic>
        <p:nvPicPr>
          <p:cNvPr id="40966" name="Picture 6" descr="http://lannieroadbaptistchurch.com/bridge3.jpg"/>
          <p:cNvPicPr>
            <a:picLocks noChangeAspect="1" noChangeArrowheads="1"/>
          </p:cNvPicPr>
          <p:nvPr/>
        </p:nvPicPr>
        <p:blipFill>
          <a:blip r:embed="rId5"/>
          <a:srcRect/>
          <a:stretch>
            <a:fillRect/>
          </a:stretch>
        </p:blipFill>
        <p:spPr bwMode="auto">
          <a:xfrm>
            <a:off x="0" y="1357313"/>
            <a:ext cx="9144000" cy="4648200"/>
          </a:xfrm>
          <a:prstGeom prst="rect">
            <a:avLst/>
          </a:prstGeom>
          <a:noFill/>
          <a:ln w="9525">
            <a:noFill/>
            <a:miter lim="800000"/>
            <a:headEnd/>
            <a:tailEnd/>
          </a:ln>
        </p:spPr>
      </p:pic>
      <p:pic>
        <p:nvPicPr>
          <p:cNvPr id="40968" name="Picture 8" descr="http://lannieroadbaptistchurch.com/bridge4.jpg"/>
          <p:cNvPicPr>
            <a:picLocks noChangeAspect="1" noChangeArrowheads="1"/>
          </p:cNvPicPr>
          <p:nvPr/>
        </p:nvPicPr>
        <p:blipFill>
          <a:blip r:embed="rId6"/>
          <a:srcRect/>
          <a:stretch>
            <a:fillRect/>
          </a:stretch>
        </p:blipFill>
        <p:spPr bwMode="auto">
          <a:xfrm>
            <a:off x="0" y="1357313"/>
            <a:ext cx="9144000" cy="4643437"/>
          </a:xfrm>
          <a:prstGeom prst="rect">
            <a:avLst/>
          </a:prstGeom>
          <a:noFill/>
          <a:ln w="9525">
            <a:noFill/>
            <a:miter lim="800000"/>
            <a:headEnd/>
            <a:tailEnd/>
          </a:ln>
        </p:spPr>
      </p:pic>
      <p:pic>
        <p:nvPicPr>
          <p:cNvPr id="40970" name="Picture 10" descr="http://lannieroadbaptistchurch.com/bridge5.jpg"/>
          <p:cNvPicPr>
            <a:picLocks noChangeAspect="1" noChangeArrowheads="1"/>
          </p:cNvPicPr>
          <p:nvPr/>
        </p:nvPicPr>
        <p:blipFill>
          <a:blip r:embed="rId7"/>
          <a:srcRect/>
          <a:stretch>
            <a:fillRect/>
          </a:stretch>
        </p:blipFill>
        <p:spPr bwMode="auto">
          <a:xfrm>
            <a:off x="0" y="1357313"/>
            <a:ext cx="9144000" cy="4643437"/>
          </a:xfrm>
          <a:prstGeom prst="rect">
            <a:avLst/>
          </a:prstGeom>
          <a:noFill/>
          <a:ln w="9525">
            <a:noFill/>
            <a:miter lim="800000"/>
            <a:headEnd/>
            <a:tailEnd/>
          </a:ln>
        </p:spPr>
      </p:pic>
      <p:pic>
        <p:nvPicPr>
          <p:cNvPr id="40972" name="Picture 12" descr="http://lannieroadbaptistchurch.com/bridge7.jpg"/>
          <p:cNvPicPr>
            <a:picLocks noChangeAspect="1" noChangeArrowheads="1"/>
          </p:cNvPicPr>
          <p:nvPr/>
        </p:nvPicPr>
        <p:blipFill>
          <a:blip r:embed="rId8"/>
          <a:srcRect/>
          <a:stretch>
            <a:fillRect/>
          </a:stretch>
        </p:blipFill>
        <p:spPr bwMode="auto">
          <a:xfrm>
            <a:off x="0" y="1357313"/>
            <a:ext cx="9144000" cy="4643437"/>
          </a:xfrm>
          <a:prstGeom prst="rect">
            <a:avLst/>
          </a:prstGeom>
          <a:noFill/>
          <a:ln w="9525">
            <a:noFill/>
            <a:miter lim="800000"/>
            <a:headEnd/>
            <a:tailEnd/>
          </a:ln>
        </p:spPr>
      </p:pic>
      <p:pic>
        <p:nvPicPr>
          <p:cNvPr id="17" name="Picture 6" descr="https://encrypted-tbn0.gstatic.com/images?q=tbn:ANd9GcShLsTrAmJYovZfnhj2vCtdvtc4nMdhfpdHZOR7hVNXPSeo1q36"/>
          <p:cNvPicPr>
            <a:picLocks noChangeAspect="1" noChangeArrowheads="1"/>
          </p:cNvPicPr>
          <p:nvPr/>
        </p:nvPicPr>
        <p:blipFill>
          <a:blip r:embed="rId9"/>
          <a:srcRect/>
          <a:stretch>
            <a:fillRect/>
          </a:stretch>
        </p:blipFill>
        <p:spPr bwMode="auto">
          <a:xfrm>
            <a:off x="642910" y="1714488"/>
            <a:ext cx="8001056" cy="3978215"/>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0962"/>
                                        </p:tgtEl>
                                        <p:attrNameLst>
                                          <p:attrName>style.visibility</p:attrName>
                                        </p:attrNameLst>
                                      </p:cBhvr>
                                      <p:to>
                                        <p:strVal val="visible"/>
                                      </p:to>
                                    </p:set>
                                    <p:animEffect transition="in" filter="fade">
                                      <p:cBhvr>
                                        <p:cTn id="11" dur="2000"/>
                                        <p:tgtEl>
                                          <p:spTgt spid="40962"/>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40964"/>
                                        </p:tgtEl>
                                        <p:attrNameLst>
                                          <p:attrName>style.visibility</p:attrName>
                                        </p:attrNameLst>
                                      </p:cBhvr>
                                      <p:to>
                                        <p:strVal val="visible"/>
                                      </p:to>
                                    </p:set>
                                    <p:animEffect transition="in" filter="fade">
                                      <p:cBhvr>
                                        <p:cTn id="16" dur="2000"/>
                                        <p:tgtEl>
                                          <p:spTgt spid="40964"/>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40966"/>
                                        </p:tgtEl>
                                        <p:attrNameLst>
                                          <p:attrName>style.visibility</p:attrName>
                                        </p:attrNameLst>
                                      </p:cBhvr>
                                      <p:to>
                                        <p:strVal val="visible"/>
                                      </p:to>
                                    </p:set>
                                    <p:animEffect transition="in" filter="fade">
                                      <p:cBhvr>
                                        <p:cTn id="21" dur="2000"/>
                                        <p:tgtEl>
                                          <p:spTgt spid="40966"/>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40968"/>
                                        </p:tgtEl>
                                        <p:attrNameLst>
                                          <p:attrName>style.visibility</p:attrName>
                                        </p:attrNameLst>
                                      </p:cBhvr>
                                      <p:to>
                                        <p:strVal val="visible"/>
                                      </p:to>
                                    </p:set>
                                    <p:animEffect transition="in" filter="fade">
                                      <p:cBhvr>
                                        <p:cTn id="26" dur="2000"/>
                                        <p:tgtEl>
                                          <p:spTgt spid="40968"/>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40970"/>
                                        </p:tgtEl>
                                        <p:attrNameLst>
                                          <p:attrName>style.visibility</p:attrName>
                                        </p:attrNameLst>
                                      </p:cBhvr>
                                      <p:to>
                                        <p:strVal val="visible"/>
                                      </p:to>
                                    </p:set>
                                    <p:animEffect transition="in" filter="fade">
                                      <p:cBhvr>
                                        <p:cTn id="31" dur="2000"/>
                                        <p:tgtEl>
                                          <p:spTgt spid="40970"/>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40972"/>
                                        </p:tgtEl>
                                        <p:attrNameLst>
                                          <p:attrName>style.visibility</p:attrName>
                                        </p:attrNameLst>
                                      </p:cBhvr>
                                      <p:to>
                                        <p:strVal val="visible"/>
                                      </p:to>
                                    </p:set>
                                    <p:animEffect transition="in" filter="fade">
                                      <p:cBhvr>
                                        <p:cTn id="36" dur="2000"/>
                                        <p:tgtEl>
                                          <p:spTgt spid="40972"/>
                                        </p:tgtEl>
                                      </p:cBhvr>
                                    </p:animEffect>
                                  </p:childTnLst>
                                </p:cTn>
                              </p:par>
                            </p:childTnLst>
                          </p:cTn>
                        </p:par>
                        <p:par>
                          <p:cTn id="37" fill="hold">
                            <p:stCondLst>
                              <p:cond delay="2000"/>
                            </p:stCondLst>
                            <p:childTnLst>
                              <p:par>
                                <p:cTn id="38" presetID="2" presetClass="entr" presetSubtype="4"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 calcmode="lin" valueType="num">
                                      <p:cBhvr additive="base">
                                        <p:cTn id="40" dur="500" fill="hold"/>
                                        <p:tgtEl>
                                          <p:spTgt spid="7"/>
                                        </p:tgtEl>
                                        <p:attrNameLst>
                                          <p:attrName>ppt_x</p:attrName>
                                        </p:attrNameLst>
                                      </p:cBhvr>
                                      <p:tavLst>
                                        <p:tav tm="0">
                                          <p:val>
                                            <p:strVal val="#ppt_x"/>
                                          </p:val>
                                        </p:tav>
                                        <p:tav tm="100000">
                                          <p:val>
                                            <p:strVal val="#ppt_x"/>
                                          </p:val>
                                        </p:tav>
                                      </p:tavLst>
                                    </p:anim>
                                    <p:anim calcmode="lin" valueType="num">
                                      <p:cBhvr additive="base">
                                        <p:cTn id="41"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fade">
                                      <p:cBhvr>
                                        <p:cTn id="46"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P spid="7"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eaLnBrk="1" hangingPunct="1">
              <a:spcBef>
                <a:spcPct val="0"/>
              </a:spcBef>
              <a:buFontTx/>
              <a:buNone/>
            </a:pPr>
            <a:r>
              <a:rPr lang="lv-LV" sz="2700" i="1" smtClean="0"/>
              <a:t>27 Tad viņš teica: tad es tevi lūdzu, tēvs, sūti viņu uz mana tēva namu, 28 jo man ir pieci brāļi; lai viņš tos brīdina, ka arī viņi nenonāk šajā mocību vietā. 29 Bet Ābrahāms atbildēja: viņiem ir Mozus un pravieši, lai viņi tiem klausa. </a:t>
            </a:r>
          </a:p>
        </p:txBody>
      </p:sp>
      <p:sp>
        <p:nvSpPr>
          <p:cNvPr id="7" name="Rectangle 6"/>
          <p:cNvSpPr>
            <a:spLocks noChangeArrowheads="1"/>
          </p:cNvSpPr>
          <p:nvPr/>
        </p:nvSpPr>
        <p:spPr bwMode="auto">
          <a:xfrm>
            <a:off x="0" y="1714500"/>
            <a:ext cx="5357813" cy="5694363"/>
          </a:xfrm>
          <a:prstGeom prst="rect">
            <a:avLst/>
          </a:prstGeom>
          <a:noFill/>
          <a:ln w="9525">
            <a:noFill/>
            <a:miter lim="800000"/>
            <a:headEnd/>
            <a:tailEnd/>
          </a:ln>
        </p:spPr>
        <p:txBody>
          <a:bodyPr>
            <a:spAutoFit/>
          </a:bodyPr>
          <a:lstStyle/>
          <a:p>
            <a:pPr>
              <a:buFontTx/>
              <a:buChar char="•"/>
            </a:pPr>
            <a:r>
              <a:rPr lang="lv-LV" sz="2800"/>
              <a:t>Te nu beidzot </a:t>
            </a:r>
            <a:r>
              <a:rPr lang="lv-LV" sz="2800" b="1"/>
              <a:t>bagātnieks</a:t>
            </a:r>
            <a:r>
              <a:rPr lang="lv-LV" sz="2800"/>
              <a:t> </a:t>
            </a:r>
            <a:r>
              <a:rPr lang="lv-LV" sz="2800" b="1"/>
              <a:t>atskārst</a:t>
            </a:r>
            <a:r>
              <a:rPr lang="lv-LV" sz="2800"/>
              <a:t>, ka </a:t>
            </a:r>
            <a:r>
              <a:rPr lang="lv-LV" sz="2800" b="1"/>
              <a:t>viņa</a:t>
            </a:r>
            <a:r>
              <a:rPr lang="lv-LV" sz="2800"/>
              <a:t> </a:t>
            </a:r>
            <a:r>
              <a:rPr lang="lv-LV" sz="2800" b="1"/>
              <a:t>situācija</a:t>
            </a:r>
            <a:r>
              <a:rPr lang="lv-LV" sz="2800"/>
              <a:t> ir </a:t>
            </a:r>
            <a:r>
              <a:rPr lang="lv-LV" sz="2800" b="1"/>
              <a:t>nemaināma</a:t>
            </a:r>
            <a:r>
              <a:rPr lang="lv-LV" sz="2800"/>
              <a:t>!</a:t>
            </a:r>
          </a:p>
          <a:p>
            <a:pPr>
              <a:buFontTx/>
              <a:buChar char="•"/>
            </a:pPr>
            <a:r>
              <a:rPr lang="lv-LV" sz="2800"/>
              <a:t>Bet tad viņš </a:t>
            </a:r>
            <a:r>
              <a:rPr lang="lv-LV" sz="2800" b="1"/>
              <a:t>atceras</a:t>
            </a:r>
            <a:r>
              <a:rPr lang="lv-LV" sz="2800"/>
              <a:t> par saviem </a:t>
            </a:r>
            <a:r>
              <a:rPr lang="lv-LV" sz="2800" b="1"/>
              <a:t>5 brāļiem</a:t>
            </a:r>
            <a:r>
              <a:rPr lang="lv-LV" sz="2800"/>
              <a:t>, kurus tagad </a:t>
            </a:r>
            <a:r>
              <a:rPr lang="lv-LV" sz="2800" b="1"/>
              <a:t>gribētu</a:t>
            </a:r>
            <a:r>
              <a:rPr lang="lv-LV" sz="2800"/>
              <a:t> </a:t>
            </a:r>
            <a:r>
              <a:rPr lang="lv-LV" sz="2800" b="1"/>
              <a:t>glābt</a:t>
            </a:r>
            <a:r>
              <a:rPr lang="lv-LV" sz="2800"/>
              <a:t>, bet viņš to </a:t>
            </a:r>
            <a:r>
              <a:rPr lang="lv-LV" sz="2800" b="1"/>
              <a:t>vairs nevar</a:t>
            </a:r>
            <a:r>
              <a:rPr lang="lv-LV" sz="2800"/>
              <a:t>!</a:t>
            </a:r>
          </a:p>
          <a:p>
            <a:pPr>
              <a:buFontTx/>
              <a:buChar char="•"/>
            </a:pPr>
            <a:r>
              <a:rPr lang="lv-LV" sz="2800"/>
              <a:t>Un vēl </a:t>
            </a:r>
            <a:r>
              <a:rPr lang="lv-LV" sz="2800" b="1"/>
              <a:t>joprojām</a:t>
            </a:r>
            <a:r>
              <a:rPr lang="lv-LV" sz="2800"/>
              <a:t> viņš grib </a:t>
            </a:r>
            <a:r>
              <a:rPr lang="lv-LV" sz="2800" b="1"/>
              <a:t>Lācaru pakalpināt</a:t>
            </a:r>
            <a:r>
              <a:rPr lang="lv-LV" sz="2800"/>
              <a:t>, domādams, ka tas </a:t>
            </a:r>
            <a:r>
              <a:rPr lang="lv-LV" sz="2800" b="1"/>
              <a:t>varētu palīdzēt</a:t>
            </a:r>
            <a:r>
              <a:rPr lang="lv-LV" sz="2800"/>
              <a:t>!</a:t>
            </a:r>
          </a:p>
          <a:p>
            <a:pPr>
              <a:buFontTx/>
              <a:buChar char="•"/>
            </a:pPr>
            <a:r>
              <a:rPr lang="lv-LV" sz="2800"/>
              <a:t>Bet </a:t>
            </a:r>
            <a:r>
              <a:rPr lang="lv-LV" sz="2800" b="1"/>
              <a:t>Ābrahams</a:t>
            </a:r>
            <a:r>
              <a:rPr lang="lv-LV" sz="2800"/>
              <a:t> saka: N</a:t>
            </a:r>
            <a:r>
              <a:rPr lang="lv-LV" sz="2800" b="1"/>
              <a:t>e no brīnumiem</a:t>
            </a:r>
            <a:r>
              <a:rPr lang="lv-LV" sz="2800"/>
              <a:t> nāk </a:t>
            </a:r>
            <a:r>
              <a:rPr lang="lv-LV" sz="2800" b="1"/>
              <a:t>ticība</a:t>
            </a:r>
            <a:r>
              <a:rPr lang="lv-LV" sz="2800"/>
              <a:t>, bet </a:t>
            </a:r>
            <a:r>
              <a:rPr lang="lv-LV" sz="2800" b="1"/>
              <a:t>no D. vārda!</a:t>
            </a:r>
            <a:endParaRPr lang="en-US" sz="2800"/>
          </a:p>
          <a:p>
            <a:pPr>
              <a:buFontTx/>
              <a:buChar char="•"/>
            </a:pPr>
            <a:endParaRPr lang="lv-LV" sz="2800"/>
          </a:p>
        </p:txBody>
      </p:sp>
      <p:sp>
        <p:nvSpPr>
          <p:cNvPr id="12292" name="Slide Number Placeholder 3"/>
          <p:cNvSpPr>
            <a:spLocks noGrp="1"/>
          </p:cNvSpPr>
          <p:nvPr>
            <p:ph type="sldNum" sz="quarter" idx="12"/>
          </p:nvPr>
        </p:nvSpPr>
        <p:spPr>
          <a:noFill/>
        </p:spPr>
        <p:txBody>
          <a:bodyPr/>
          <a:lstStyle/>
          <a:p>
            <a:fld id="{B7CF507B-F879-46EC-95E9-D1EB532FC7E9}" type="slidenum">
              <a:rPr lang="lv-LV" smtClean="0">
                <a:latin typeface="Arial" pitchFamily="34" charset="0"/>
              </a:rPr>
              <a:pPr/>
              <a:t>11</a:t>
            </a:fld>
            <a:endParaRPr lang="lv-LV" smtClean="0">
              <a:latin typeface="Arial" pitchFamily="34" charset="0"/>
            </a:endParaRPr>
          </a:p>
        </p:txBody>
      </p:sp>
      <p:pic>
        <p:nvPicPr>
          <p:cNvPr id="24578" name="Picture 2" descr="http://freepages.genealogy.rootsweb.ancestry.com/%7Egerardot/The5Brothers.jpg"/>
          <p:cNvPicPr>
            <a:picLocks noChangeAspect="1" noChangeArrowheads="1"/>
          </p:cNvPicPr>
          <p:nvPr/>
        </p:nvPicPr>
        <p:blipFill>
          <a:blip r:embed="rId2"/>
          <a:srcRect/>
          <a:stretch>
            <a:fillRect/>
          </a:stretch>
        </p:blipFill>
        <p:spPr bwMode="auto">
          <a:xfrm>
            <a:off x="5143504" y="1571612"/>
            <a:ext cx="4000496" cy="5286388"/>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4578"/>
                                        </p:tgtEl>
                                        <p:attrNameLst>
                                          <p:attrName>style.visibility</p:attrName>
                                        </p:attrNameLst>
                                      </p:cBhvr>
                                      <p:to>
                                        <p:strVal val="visible"/>
                                      </p:to>
                                    </p:set>
                                    <p:animEffect transition="in" filter="fade">
                                      <p:cBhvr>
                                        <p:cTn id="11" dur="2000"/>
                                        <p:tgtEl>
                                          <p:spTgt spid="2457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eaLnBrk="1" hangingPunct="1">
              <a:spcBef>
                <a:spcPct val="0"/>
              </a:spcBef>
              <a:buFontTx/>
              <a:buNone/>
            </a:pPr>
            <a:r>
              <a:rPr lang="lv-LV" sz="2700" i="1" smtClean="0"/>
              <a:t>30 Bet tas sacīja: nē, tēvs Ābrahām! Ja vien kāds no mirušiem pie viņiem ietu, tad tie atgrieztos no grēkiem. 31 Bet Ābrahāms sacīja: ja viņi neklausa Mozu un praviešus, viņi neticēs pat ja kāds no mirušiem augšāmceltos.</a:t>
            </a:r>
          </a:p>
        </p:txBody>
      </p:sp>
      <p:sp>
        <p:nvSpPr>
          <p:cNvPr id="7" name="Rectangle 6"/>
          <p:cNvSpPr>
            <a:spLocks noChangeArrowheads="1"/>
          </p:cNvSpPr>
          <p:nvPr/>
        </p:nvSpPr>
        <p:spPr bwMode="auto">
          <a:xfrm>
            <a:off x="0" y="1714500"/>
            <a:ext cx="5572125" cy="5262563"/>
          </a:xfrm>
          <a:prstGeom prst="rect">
            <a:avLst/>
          </a:prstGeom>
          <a:noFill/>
          <a:ln w="9525">
            <a:noFill/>
            <a:miter lim="800000"/>
            <a:headEnd/>
            <a:tailEnd/>
          </a:ln>
        </p:spPr>
        <p:txBody>
          <a:bodyPr>
            <a:spAutoFit/>
          </a:bodyPr>
          <a:lstStyle/>
          <a:p>
            <a:pPr>
              <a:buFontTx/>
              <a:buChar char="•"/>
            </a:pPr>
            <a:r>
              <a:rPr lang="lv-LV" sz="2800"/>
              <a:t>Te </a:t>
            </a:r>
            <a:r>
              <a:rPr lang="lv-LV" sz="2800" b="1"/>
              <a:t>atklājas</a:t>
            </a:r>
            <a:r>
              <a:rPr lang="lv-LV" sz="2800"/>
              <a:t> bagātnieka </a:t>
            </a:r>
            <a:r>
              <a:rPr lang="lv-LV" sz="2800" b="1"/>
              <a:t>neticība</a:t>
            </a:r>
            <a:r>
              <a:rPr lang="lv-LV" sz="2800"/>
              <a:t>!</a:t>
            </a:r>
          </a:p>
          <a:p>
            <a:pPr>
              <a:buFontTx/>
              <a:buChar char="•"/>
            </a:pPr>
            <a:r>
              <a:rPr lang="lv-LV" sz="2800" b="1"/>
              <a:t>Bagātnieks</a:t>
            </a:r>
            <a:r>
              <a:rPr lang="lv-LV" sz="2800"/>
              <a:t> </a:t>
            </a:r>
            <a:r>
              <a:rPr lang="lv-LV" sz="2800" b="1"/>
              <a:t>netic</a:t>
            </a:r>
            <a:r>
              <a:rPr lang="lv-LV" sz="2800"/>
              <a:t>, ka </a:t>
            </a:r>
            <a:r>
              <a:rPr lang="lv-LV" sz="2800" b="1"/>
              <a:t>Dieva</a:t>
            </a:r>
            <a:r>
              <a:rPr lang="lv-LV" sz="2800"/>
              <a:t> </a:t>
            </a:r>
            <a:r>
              <a:rPr lang="lv-LV" sz="2800" b="1"/>
              <a:t>Vārds</a:t>
            </a:r>
            <a:r>
              <a:rPr lang="lv-LV" sz="2800"/>
              <a:t> </a:t>
            </a:r>
            <a:r>
              <a:rPr lang="lv-LV" sz="2800" b="1"/>
              <a:t>spēj radīt ticību</a:t>
            </a:r>
            <a:r>
              <a:rPr lang="lv-LV" sz="2800"/>
              <a:t>!</a:t>
            </a:r>
          </a:p>
          <a:p>
            <a:pPr>
              <a:buFontTx/>
              <a:buChar char="•"/>
            </a:pPr>
            <a:r>
              <a:rPr lang="lv-LV" sz="2800"/>
              <a:t>Viņš </a:t>
            </a:r>
            <a:r>
              <a:rPr lang="lv-LV" sz="2800" b="1"/>
              <a:t>pats Bībelē nemeklēja</a:t>
            </a:r>
            <a:r>
              <a:rPr lang="lv-LV" sz="2800"/>
              <a:t> </a:t>
            </a:r>
            <a:r>
              <a:rPr lang="lv-LV" sz="2800" b="1"/>
              <a:t>ticību</a:t>
            </a:r>
            <a:r>
              <a:rPr lang="lv-LV" sz="2800"/>
              <a:t> un </a:t>
            </a:r>
            <a:r>
              <a:rPr lang="lv-LV" sz="2800" b="1"/>
              <a:t>glābšanu</a:t>
            </a:r>
            <a:r>
              <a:rPr lang="lv-LV" sz="2800"/>
              <a:t>, un domāja, ka arī </a:t>
            </a:r>
            <a:r>
              <a:rPr lang="lv-LV" sz="2800" b="1"/>
              <a:t>brāļi</a:t>
            </a:r>
            <a:r>
              <a:rPr lang="lv-LV" sz="2800"/>
              <a:t> tur </a:t>
            </a:r>
            <a:r>
              <a:rPr lang="lv-LV" sz="2800" b="1"/>
              <a:t>nemeklēs</a:t>
            </a:r>
            <a:r>
              <a:rPr lang="lv-LV" sz="2800"/>
              <a:t>.</a:t>
            </a:r>
          </a:p>
          <a:p>
            <a:pPr>
              <a:buFontTx/>
              <a:buChar char="•"/>
            </a:pPr>
            <a:r>
              <a:rPr lang="lv-LV" sz="2800"/>
              <a:t>Tā bija </a:t>
            </a:r>
            <a:r>
              <a:rPr lang="lv-LV" sz="2800" b="1"/>
              <a:t>viņa lielā kļūda</a:t>
            </a:r>
            <a:r>
              <a:rPr lang="lv-LV" sz="2800"/>
              <a:t>, ka viņš </a:t>
            </a:r>
            <a:r>
              <a:rPr lang="lv-LV" sz="2800" b="1"/>
              <a:t>nelasīja</a:t>
            </a:r>
            <a:r>
              <a:rPr lang="lv-LV" sz="2800"/>
              <a:t> un </a:t>
            </a:r>
            <a:r>
              <a:rPr lang="lv-LV" sz="2800" b="1"/>
              <a:t>nestudēja</a:t>
            </a:r>
            <a:r>
              <a:rPr lang="lv-LV" sz="2800"/>
              <a:t> Svētos rakstus! </a:t>
            </a:r>
            <a:r>
              <a:rPr lang="lv-LV" sz="2800" b="1"/>
              <a:t>Tāpēc lasiet Rakstus!</a:t>
            </a:r>
          </a:p>
          <a:p>
            <a:pPr>
              <a:buFontTx/>
              <a:buChar char="•"/>
            </a:pPr>
            <a:r>
              <a:rPr lang="lv-LV" sz="2800" b="1"/>
              <a:t>Glābjošu ticību</a:t>
            </a:r>
            <a:r>
              <a:rPr lang="lv-LV" sz="2800"/>
              <a:t> var </a:t>
            </a:r>
            <a:r>
              <a:rPr lang="lv-LV" sz="2800" b="1"/>
              <a:t>radīt</a:t>
            </a:r>
            <a:r>
              <a:rPr lang="lv-LV" sz="2800"/>
              <a:t> tikai </a:t>
            </a:r>
            <a:r>
              <a:rPr lang="lv-LV" sz="2800" b="1"/>
              <a:t>Dieva iedvesti vārdi</a:t>
            </a:r>
            <a:r>
              <a:rPr lang="lv-LV" sz="2800"/>
              <a:t>, nekādi </a:t>
            </a:r>
            <a:r>
              <a:rPr lang="lv-LV" sz="2800" b="1"/>
              <a:t>cilvēku vārdi </a:t>
            </a:r>
            <a:r>
              <a:rPr lang="lv-LV" sz="2800"/>
              <a:t>un </a:t>
            </a:r>
            <a:r>
              <a:rPr lang="lv-LV" sz="2800" b="1"/>
              <a:t>brīnumi</a:t>
            </a:r>
            <a:r>
              <a:rPr lang="lv-LV" sz="2800"/>
              <a:t>!</a:t>
            </a:r>
          </a:p>
        </p:txBody>
      </p:sp>
      <p:sp>
        <p:nvSpPr>
          <p:cNvPr id="13316" name="Slide Number Placeholder 3"/>
          <p:cNvSpPr>
            <a:spLocks noGrp="1"/>
          </p:cNvSpPr>
          <p:nvPr>
            <p:ph type="sldNum" sz="quarter" idx="12"/>
          </p:nvPr>
        </p:nvSpPr>
        <p:spPr>
          <a:noFill/>
        </p:spPr>
        <p:txBody>
          <a:bodyPr/>
          <a:lstStyle/>
          <a:p>
            <a:fld id="{D0DA0A77-692F-4DDF-BBEC-29C36718C776}" type="slidenum">
              <a:rPr lang="lv-LV" smtClean="0">
                <a:latin typeface="Arial" pitchFamily="34" charset="0"/>
              </a:rPr>
              <a:pPr/>
              <a:t>12</a:t>
            </a:fld>
            <a:endParaRPr lang="lv-LV" smtClean="0">
              <a:latin typeface="Arial" pitchFamily="34" charset="0"/>
            </a:endParaRPr>
          </a:p>
        </p:txBody>
      </p:sp>
      <p:pic>
        <p:nvPicPr>
          <p:cNvPr id="23556" name="Picture 4" descr="http://www.jrdkirk.com/wp-content/uploads/2010/12/joseph-angel.jpg"/>
          <p:cNvPicPr>
            <a:picLocks noChangeAspect="1" noChangeArrowheads="1"/>
          </p:cNvPicPr>
          <p:nvPr/>
        </p:nvPicPr>
        <p:blipFill>
          <a:blip r:embed="rId2"/>
          <a:srcRect/>
          <a:stretch>
            <a:fillRect/>
          </a:stretch>
        </p:blipFill>
        <p:spPr bwMode="auto">
          <a:xfrm>
            <a:off x="5500694" y="1643051"/>
            <a:ext cx="3643306" cy="521495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3556"/>
                                        </p:tgtEl>
                                        <p:attrNameLst>
                                          <p:attrName>style.visibility</p:attrName>
                                        </p:attrNameLst>
                                      </p:cBhvr>
                                      <p:to>
                                        <p:strVal val="visible"/>
                                      </p:to>
                                    </p:set>
                                    <p:animEffect transition="in" filter="fade">
                                      <p:cBhvr>
                                        <p:cTn id="11" dur="2000"/>
                                        <p:tgtEl>
                                          <p:spTgt spid="2355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9222" name="Picture 6" descr="https://lh5.googleusercontent.com/-Jo0xzxGJNJc/T88rVdUMbbI/AAAAAAAAWIA/zBhhUqPt3fU/s800/bagatnieks-un-lacars-1.jpg"/>
          <p:cNvPicPr>
            <a:picLocks noChangeAspect="1" noChangeArrowheads="1"/>
          </p:cNvPicPr>
          <p:nvPr/>
        </p:nvPicPr>
        <p:blipFill>
          <a:blip r:embed="rId2"/>
          <a:srcRect/>
          <a:stretch>
            <a:fillRect/>
          </a:stretch>
        </p:blipFill>
        <p:spPr bwMode="auto">
          <a:xfrm>
            <a:off x="857192" y="3286124"/>
            <a:ext cx="8286808" cy="357187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Kopsavilkums</a:t>
            </a:r>
          </a:p>
        </p:txBody>
      </p:sp>
      <p:sp>
        <p:nvSpPr>
          <p:cNvPr id="7" name="Rectangle 6"/>
          <p:cNvSpPr>
            <a:spLocks noChangeArrowheads="1"/>
          </p:cNvSpPr>
          <p:nvPr/>
        </p:nvSpPr>
        <p:spPr bwMode="auto">
          <a:xfrm>
            <a:off x="0" y="714375"/>
            <a:ext cx="9144000" cy="2662238"/>
          </a:xfrm>
          <a:prstGeom prst="rect">
            <a:avLst/>
          </a:prstGeom>
          <a:noFill/>
          <a:ln w="9525">
            <a:noFill/>
            <a:miter lim="800000"/>
            <a:headEnd/>
            <a:tailEnd/>
          </a:ln>
        </p:spPr>
        <p:txBody>
          <a:bodyPr>
            <a:spAutoFit/>
          </a:bodyPr>
          <a:lstStyle/>
          <a:p>
            <a:pPr>
              <a:buFontTx/>
              <a:buChar char="•"/>
            </a:pPr>
            <a:r>
              <a:rPr lang="lv-LV" sz="2700" b="1"/>
              <a:t>Bagātajam</a:t>
            </a:r>
            <a:r>
              <a:rPr lang="lv-LV" sz="2700"/>
              <a:t> bija daudz </a:t>
            </a:r>
            <a:r>
              <a:rPr lang="lv-LV" sz="2700" b="1"/>
              <a:t>naudas</a:t>
            </a:r>
            <a:r>
              <a:rPr lang="lv-LV" sz="2700"/>
              <a:t>, </a:t>
            </a:r>
            <a:r>
              <a:rPr lang="lv-LV" sz="2700" b="1"/>
              <a:t>Lācaram</a:t>
            </a:r>
            <a:r>
              <a:rPr lang="lv-LV" sz="2700"/>
              <a:t> - daudz </a:t>
            </a:r>
            <a:r>
              <a:rPr lang="lv-LV" sz="2700" b="1"/>
              <a:t>ticības</a:t>
            </a:r>
            <a:r>
              <a:rPr lang="lv-LV" sz="2700"/>
              <a:t>!</a:t>
            </a:r>
          </a:p>
          <a:p>
            <a:pPr>
              <a:buFontTx/>
              <a:buChar char="•"/>
            </a:pPr>
            <a:r>
              <a:rPr lang="lv-LV" sz="2800" b="1"/>
              <a:t>Bagātais</a:t>
            </a:r>
            <a:r>
              <a:rPr lang="lv-LV" sz="2800"/>
              <a:t> </a:t>
            </a:r>
            <a:r>
              <a:rPr lang="lv-LV" sz="2800" b="1"/>
              <a:t>pasaulē</a:t>
            </a:r>
            <a:r>
              <a:rPr lang="lv-LV" sz="2800"/>
              <a:t> daudziem </a:t>
            </a:r>
            <a:r>
              <a:rPr lang="lv-LV" sz="2800" b="1"/>
              <a:t>likās</a:t>
            </a:r>
            <a:r>
              <a:rPr lang="lv-LV" sz="2800"/>
              <a:t>, kā </a:t>
            </a:r>
            <a:r>
              <a:rPr lang="lv-LV" sz="2800" b="1"/>
              <a:t>uzvarētājs</a:t>
            </a:r>
            <a:r>
              <a:rPr lang="lv-LV" sz="2800"/>
              <a:t>.</a:t>
            </a:r>
          </a:p>
          <a:p>
            <a:pPr>
              <a:buFontTx/>
              <a:buChar char="•"/>
            </a:pPr>
            <a:r>
              <a:rPr lang="lv-LV" sz="2800"/>
              <a:t>Bet </a:t>
            </a:r>
            <a:r>
              <a:rPr lang="lv-LV" sz="2800" b="1"/>
              <a:t>Lācars</a:t>
            </a:r>
            <a:r>
              <a:rPr lang="lv-LV" sz="2800"/>
              <a:t> pasaulē daudziem </a:t>
            </a:r>
            <a:r>
              <a:rPr lang="lv-LV" sz="2800" b="1"/>
              <a:t>likās</a:t>
            </a:r>
            <a:r>
              <a:rPr lang="lv-LV" sz="2800"/>
              <a:t>, kā </a:t>
            </a:r>
            <a:r>
              <a:rPr lang="lv-LV" sz="2800" b="1"/>
              <a:t>zaudētājs</a:t>
            </a:r>
            <a:r>
              <a:rPr lang="lv-LV" sz="2800"/>
              <a:t>.</a:t>
            </a:r>
          </a:p>
          <a:p>
            <a:pPr>
              <a:buFontTx/>
              <a:buChar char="•"/>
            </a:pPr>
            <a:r>
              <a:rPr lang="lv-LV" sz="2800"/>
              <a:t>Tomēr  šai stāstā </a:t>
            </a:r>
            <a:r>
              <a:rPr lang="lv-LV" sz="2800" b="1"/>
              <a:t>redzam</a:t>
            </a:r>
            <a:r>
              <a:rPr lang="lv-LV" sz="2800"/>
              <a:t>, ka </a:t>
            </a:r>
            <a:r>
              <a:rPr lang="lv-LV" sz="2800" b="1"/>
              <a:t>ne</a:t>
            </a:r>
            <a:r>
              <a:rPr lang="lv-LV" sz="2800"/>
              <a:t> jau </a:t>
            </a:r>
            <a:r>
              <a:rPr lang="lv-LV" sz="2800" b="1"/>
              <a:t>bagātais</a:t>
            </a:r>
            <a:r>
              <a:rPr lang="lv-LV" sz="2800"/>
              <a:t> </a:t>
            </a:r>
            <a:r>
              <a:rPr lang="lv-LV" sz="2800" b="1"/>
              <a:t>dzīvoja</a:t>
            </a:r>
            <a:r>
              <a:rPr lang="lv-LV" sz="2800"/>
              <a:t> </a:t>
            </a:r>
            <a:r>
              <a:rPr lang="lv-LV" sz="2800" b="1"/>
              <a:t>īstu dzīvi</a:t>
            </a:r>
            <a:r>
              <a:rPr lang="lv-LV" sz="2800"/>
              <a:t>, bet </a:t>
            </a:r>
            <a:r>
              <a:rPr lang="lv-LV" sz="2800" b="1"/>
              <a:t>Lācars</a:t>
            </a:r>
            <a:r>
              <a:rPr lang="lv-LV" sz="2800"/>
              <a:t>. </a:t>
            </a:r>
            <a:r>
              <a:rPr lang="lv-LV" sz="2800" b="1"/>
              <a:t>Bagātais</a:t>
            </a:r>
            <a:r>
              <a:rPr lang="lv-LV" sz="2800"/>
              <a:t> nonāca </a:t>
            </a:r>
            <a:r>
              <a:rPr lang="lv-LV" sz="2800" b="1"/>
              <a:t>ellē</a:t>
            </a:r>
            <a:r>
              <a:rPr lang="lv-LV" sz="2800"/>
              <a:t>, bet </a:t>
            </a:r>
            <a:r>
              <a:rPr lang="lv-LV" sz="2800" b="1"/>
              <a:t>Lācars</a:t>
            </a:r>
            <a:r>
              <a:rPr lang="lv-LV" sz="2800"/>
              <a:t> - </a:t>
            </a:r>
            <a:r>
              <a:rPr lang="lv-LV" sz="2800" b="1"/>
              <a:t>debesīs</a:t>
            </a:r>
            <a:r>
              <a:rPr lang="lv-LV" sz="2800"/>
              <a:t>!  Āmen</a:t>
            </a:r>
          </a:p>
        </p:txBody>
      </p:sp>
      <p:sp>
        <p:nvSpPr>
          <p:cNvPr id="14341" name="Slide Number Placeholder 3"/>
          <p:cNvSpPr>
            <a:spLocks noGrp="1"/>
          </p:cNvSpPr>
          <p:nvPr>
            <p:ph type="sldNum" sz="quarter" idx="12"/>
          </p:nvPr>
        </p:nvSpPr>
        <p:spPr>
          <a:noFill/>
        </p:spPr>
        <p:txBody>
          <a:bodyPr/>
          <a:lstStyle/>
          <a:p>
            <a:fld id="{5F4F0D4F-13C8-4CA0-ABF5-A49867D69B37}" type="slidenum">
              <a:rPr lang="lv-LV" smtClean="0">
                <a:latin typeface="Arial" pitchFamily="34" charset="0"/>
              </a:rPr>
              <a:pPr/>
              <a:t>13</a:t>
            </a:fld>
            <a:endParaRPr lang="lv-LV" smtClean="0">
              <a:latin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9222"/>
                                        </p:tgtEl>
                                        <p:attrNameLst>
                                          <p:attrName>style.visibility</p:attrName>
                                        </p:attrNameLst>
                                      </p:cBhvr>
                                      <p:to>
                                        <p:strVal val="visible"/>
                                      </p:to>
                                    </p:set>
                                    <p:animEffect transition="in" filter="fade">
                                      <p:cBhvr>
                                        <p:cTn id="11" dur="2000"/>
                                        <p:tgtEl>
                                          <p:spTgt spid="922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536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5364" name="Slide Number Placeholder 3"/>
          <p:cNvSpPr>
            <a:spLocks noGrp="1"/>
          </p:cNvSpPr>
          <p:nvPr>
            <p:ph type="sldNum" sz="quarter" idx="12"/>
          </p:nvPr>
        </p:nvSpPr>
        <p:spPr>
          <a:noFill/>
        </p:spPr>
        <p:txBody>
          <a:bodyPr/>
          <a:lstStyle/>
          <a:p>
            <a:fld id="{CB1EE9D1-6331-47FB-B1B3-828DEC61FA40}" type="slidenum">
              <a:rPr lang="lv-LV" smtClean="0">
                <a:latin typeface="Arial" pitchFamily="34" charset="0"/>
              </a:rPr>
              <a:pPr/>
              <a:t>14</a:t>
            </a:fld>
            <a:endParaRPr lang="lv-LV" smtClean="0">
              <a:latin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100013"/>
            <a:ext cx="8964612" cy="1071563"/>
          </a:xfrm>
        </p:spPr>
        <p:txBody>
          <a:bodyPr/>
          <a:lstStyle/>
          <a:p>
            <a:pPr eaLnBrk="1" hangingPunct="1"/>
            <a:r>
              <a:rPr lang="lv-LV" b="1" smtClean="0"/>
              <a:t>Lk.16:19-31 Lācars un bagātais</a:t>
            </a:r>
            <a:endParaRPr lang="lv-LV" smtClean="0"/>
          </a:p>
        </p:txBody>
      </p:sp>
      <p:pic>
        <p:nvPicPr>
          <p:cNvPr id="3075" name="Picture 3" descr="DOVE019"/>
          <p:cNvPicPr>
            <a:picLocks noChangeAspect="1" noChangeArrowheads="1"/>
          </p:cNvPicPr>
          <p:nvPr/>
        </p:nvPicPr>
        <p:blipFill>
          <a:blip r:embed="rId2"/>
          <a:srcRect/>
          <a:stretch>
            <a:fillRect/>
          </a:stretch>
        </p:blipFill>
        <p:spPr bwMode="auto">
          <a:xfrm>
            <a:off x="-17463" y="73025"/>
            <a:ext cx="485776" cy="692150"/>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FE2D8664-1D2D-4C82-8DFF-4AD019C4A223}" type="slidenum">
              <a:rPr lang="lv-LV" smtClean="0">
                <a:latin typeface="Arial" pitchFamily="34" charset="0"/>
              </a:rPr>
              <a:pPr/>
              <a:t>2</a:t>
            </a:fld>
            <a:endParaRPr lang="lv-LV" smtClean="0">
              <a:latin typeface="Arial" pitchFamily="34" charset="0"/>
            </a:endParaRPr>
          </a:p>
        </p:txBody>
      </p:sp>
      <p:sp>
        <p:nvSpPr>
          <p:cNvPr id="3077" name="Rectangle 6"/>
          <p:cNvSpPr>
            <a:spLocks noChangeArrowheads="1"/>
          </p:cNvSpPr>
          <p:nvPr/>
        </p:nvSpPr>
        <p:spPr bwMode="auto">
          <a:xfrm>
            <a:off x="0" y="877888"/>
            <a:ext cx="9144000" cy="5694362"/>
          </a:xfrm>
          <a:prstGeom prst="rect">
            <a:avLst/>
          </a:prstGeom>
          <a:noFill/>
          <a:ln w="9525">
            <a:noFill/>
            <a:miter lim="800000"/>
            <a:headEnd/>
            <a:tailEnd/>
          </a:ln>
        </p:spPr>
        <p:txBody>
          <a:bodyPr>
            <a:spAutoFit/>
          </a:bodyPr>
          <a:lstStyle/>
          <a:p>
            <a:r>
              <a:rPr lang="lv-LV" sz="2800"/>
              <a:t>19 Bija kāds bagāts vīrs; kas ģērbās purpurā un smalkā audeklā un lepni dzīvoja ik dienas. 20 Bet viņa durvju priekšā gulēja kāds ar vātīm klāts nabags, vārdā Lācars. 21 Tas kāroja ēst tās druskas, kas krita no bagātnieka galda, bet tikai suņi nāca un laizīja viņa vātis. 22 Bet gadījās, ka nabagais nomira, un eņģeļi viņu aiznesa Ābrahāma klēpī. Arī bagātnieks nomira un tika apglabāts. 23 Un ellē, ciezdams mocības, viņš pacēla acis un no tālienes redzēja Ābrahāmu un Lācaru viņa klēpī. 24 Tad viņš sauca stiprā balsī: tēv Ābrahām, apžēlojies par mani un atsūti Lācaru, lai viņš iemērc pirksta galu ūdenī un atvēsina manu mēli, jo es ciešu mokas šajās liesmās!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79388" y="-100013"/>
            <a:ext cx="8964612" cy="1071563"/>
          </a:xfrm>
        </p:spPr>
        <p:txBody>
          <a:bodyPr/>
          <a:lstStyle/>
          <a:p>
            <a:pPr eaLnBrk="1" hangingPunct="1"/>
            <a:r>
              <a:rPr lang="lv-LV" b="1" smtClean="0"/>
              <a:t>Lk.16:19-31 Lācars un bagātais</a:t>
            </a:r>
            <a:endParaRPr lang="lv-LV" smtClean="0"/>
          </a:p>
        </p:txBody>
      </p:sp>
      <p:pic>
        <p:nvPicPr>
          <p:cNvPr id="4099" name="Picture 3" descr="DOVE019"/>
          <p:cNvPicPr>
            <a:picLocks noChangeAspect="1" noChangeArrowheads="1"/>
          </p:cNvPicPr>
          <p:nvPr/>
        </p:nvPicPr>
        <p:blipFill>
          <a:blip r:embed="rId2"/>
          <a:srcRect/>
          <a:stretch>
            <a:fillRect/>
          </a:stretch>
        </p:blipFill>
        <p:spPr bwMode="auto">
          <a:xfrm>
            <a:off x="-17463" y="73025"/>
            <a:ext cx="485776" cy="692150"/>
          </a:xfrm>
          <a:prstGeom prst="rect">
            <a:avLst/>
          </a:prstGeom>
          <a:noFill/>
          <a:ln w="9525">
            <a:noFill/>
            <a:miter lim="800000"/>
            <a:headEnd/>
            <a:tailEnd/>
          </a:ln>
        </p:spPr>
      </p:pic>
      <p:sp>
        <p:nvSpPr>
          <p:cNvPr id="4100" name="Slide Number Placeholder 5"/>
          <p:cNvSpPr>
            <a:spLocks noGrp="1"/>
          </p:cNvSpPr>
          <p:nvPr>
            <p:ph type="sldNum" sz="quarter" idx="12"/>
          </p:nvPr>
        </p:nvSpPr>
        <p:spPr>
          <a:noFill/>
        </p:spPr>
        <p:txBody>
          <a:bodyPr/>
          <a:lstStyle/>
          <a:p>
            <a:fld id="{445712CE-BEC3-4789-9033-5F0ED6466576}" type="slidenum">
              <a:rPr lang="lv-LV" smtClean="0">
                <a:latin typeface="Arial" pitchFamily="34" charset="0"/>
              </a:rPr>
              <a:pPr/>
              <a:t>3</a:t>
            </a:fld>
            <a:endParaRPr lang="lv-LV" smtClean="0">
              <a:latin typeface="Arial" pitchFamily="34" charset="0"/>
            </a:endParaRPr>
          </a:p>
        </p:txBody>
      </p:sp>
      <p:sp>
        <p:nvSpPr>
          <p:cNvPr id="4101" name="Rectangle 6"/>
          <p:cNvSpPr>
            <a:spLocks noChangeArrowheads="1"/>
          </p:cNvSpPr>
          <p:nvPr/>
        </p:nvSpPr>
        <p:spPr bwMode="auto">
          <a:xfrm>
            <a:off x="0" y="692150"/>
            <a:ext cx="9144000" cy="6124575"/>
          </a:xfrm>
          <a:prstGeom prst="rect">
            <a:avLst/>
          </a:prstGeom>
          <a:noFill/>
          <a:ln w="9525">
            <a:noFill/>
            <a:miter lim="800000"/>
            <a:headEnd/>
            <a:tailEnd/>
          </a:ln>
        </p:spPr>
        <p:txBody>
          <a:bodyPr>
            <a:spAutoFit/>
          </a:bodyPr>
          <a:lstStyle/>
          <a:p>
            <a:r>
              <a:rPr lang="lv-LV" sz="2800"/>
              <a:t>25 Bet Ābrahāms teica: dēls, atceries, ka tu visu labumu saņēmi savā dzīvē, turpretim Lācars – visu sliktu. Tagad viņš tiek iepriecināts, bet tu ciet mokas. 26 Turklāt starp mums un jums atrodas liels bezdibenis, lai tie, kas gribētu pāriet no šejienes pie jums, to nevarētu, nedz arī no turienes pie mums. 27 Tad viņš teica: tad es tevi lūdzu, tēvs, sūti viņu uz mana tēva namu, 28 jo man ir pieci brāļi; lai viņš tos brīdina, ka arī viņi nenonāk šajā mocību vietā. 29 Bet Ābrahāms atbildēja: viņiem ir Mozus un pravieši, lai viņi tiem klausa. 30 Bet tas sacīja: nē, tēvs Ābrahām! Ja vien kāds no mirušiem pie viņiem ietu, tad tie atgrieztos no grēkiem. 31 Bet Ābrahāms viņam sacīja: ja viņi neklausa Mozu un praviešus, viņi neticēs pat ja kāds no mirušajiem augšāmceltos."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nSpc>
                <a:spcPct val="80000"/>
              </a:lnSpc>
              <a:buFontTx/>
              <a:buNone/>
            </a:pPr>
            <a:r>
              <a:rPr lang="lv-LV" sz="2800" i="1" smtClean="0"/>
              <a:t>19 Bija kāds bagāts vīrs; kas ģērbās purpurā un smalkā audeklā un lepni dzīvoja ik dienas. </a:t>
            </a:r>
          </a:p>
        </p:txBody>
      </p:sp>
      <p:sp>
        <p:nvSpPr>
          <p:cNvPr id="5123" name="Slide Number Placeholder 3"/>
          <p:cNvSpPr>
            <a:spLocks noGrp="1"/>
          </p:cNvSpPr>
          <p:nvPr>
            <p:ph type="sldNum" sz="quarter" idx="12"/>
          </p:nvPr>
        </p:nvSpPr>
        <p:spPr>
          <a:noFill/>
        </p:spPr>
        <p:txBody>
          <a:bodyPr/>
          <a:lstStyle/>
          <a:p>
            <a:fld id="{8C4AAA72-F0E2-4A9A-80ED-0457F3E38222}" type="slidenum">
              <a:rPr lang="lv-LV" smtClean="0">
                <a:latin typeface="Arial" pitchFamily="34" charset="0"/>
              </a:rPr>
              <a:pPr/>
              <a:t>4</a:t>
            </a:fld>
            <a:endParaRPr lang="lv-LV" smtClean="0">
              <a:latin typeface="Arial" pitchFamily="34" charset="0"/>
            </a:endParaRPr>
          </a:p>
        </p:txBody>
      </p:sp>
      <p:sp>
        <p:nvSpPr>
          <p:cNvPr id="6" name="Rectangle 5"/>
          <p:cNvSpPr>
            <a:spLocks noChangeArrowheads="1"/>
          </p:cNvSpPr>
          <p:nvPr/>
        </p:nvSpPr>
        <p:spPr bwMode="auto">
          <a:xfrm>
            <a:off x="0" y="714375"/>
            <a:ext cx="4857750" cy="2678113"/>
          </a:xfrm>
          <a:prstGeom prst="rect">
            <a:avLst/>
          </a:prstGeom>
          <a:noFill/>
          <a:ln w="9525">
            <a:noFill/>
            <a:miter lim="800000"/>
            <a:headEnd/>
            <a:tailEnd/>
          </a:ln>
        </p:spPr>
        <p:txBody>
          <a:bodyPr>
            <a:spAutoFit/>
          </a:bodyPr>
          <a:lstStyle/>
          <a:p>
            <a:pPr>
              <a:buFont typeface="Arial" pitchFamily="34" charset="0"/>
              <a:buChar char="•"/>
            </a:pPr>
            <a:r>
              <a:rPr lang="lv-LV" sz="2800" b="1"/>
              <a:t>Bagātajam</a:t>
            </a:r>
            <a:r>
              <a:rPr lang="lv-LV" sz="2800"/>
              <a:t> </a:t>
            </a:r>
            <a:r>
              <a:rPr lang="lv-LV" sz="2800" b="1"/>
              <a:t>vārda nav</a:t>
            </a:r>
            <a:r>
              <a:rPr lang="lv-LV" sz="2800"/>
              <a:t> - tā ir viņa </a:t>
            </a:r>
            <a:r>
              <a:rPr lang="lv-LV" sz="2800" b="1"/>
              <a:t>identitāte </a:t>
            </a:r>
            <a:r>
              <a:rPr lang="lv-LV" sz="2800"/>
              <a:t>un</a:t>
            </a:r>
            <a:r>
              <a:rPr lang="lv-LV" sz="2800" b="1"/>
              <a:t> elks!</a:t>
            </a:r>
            <a:r>
              <a:rPr lang="lv-LV" sz="2800"/>
              <a:t> </a:t>
            </a:r>
          </a:p>
          <a:p>
            <a:pPr>
              <a:buFont typeface="Arial" pitchFamily="34" charset="0"/>
              <a:buChar char="•"/>
            </a:pPr>
            <a:r>
              <a:rPr lang="lv-LV" sz="2800" b="1"/>
              <a:t>Reliģiziozs</a:t>
            </a:r>
            <a:r>
              <a:rPr lang="lv-LV" sz="2800"/>
              <a:t> vīrs, jo </a:t>
            </a:r>
            <a:r>
              <a:rPr lang="lv-LV" sz="2800" b="1"/>
              <a:t>pazīst</a:t>
            </a:r>
            <a:r>
              <a:rPr lang="lv-LV" sz="2800"/>
              <a:t> </a:t>
            </a:r>
            <a:r>
              <a:rPr lang="lv-LV" sz="2800" b="1"/>
              <a:t>Ābrahamu!</a:t>
            </a:r>
            <a:endParaRPr lang="en-US" sz="2800" b="1"/>
          </a:p>
          <a:p>
            <a:pPr>
              <a:buFontTx/>
              <a:buChar char="•"/>
            </a:pPr>
            <a:r>
              <a:rPr lang="lv-LV" sz="2800" b="1"/>
              <a:t>Ģērbies purpurā </a:t>
            </a:r>
            <a:r>
              <a:rPr lang="lv-LV" sz="2800"/>
              <a:t>– kā šodien </a:t>
            </a:r>
            <a:r>
              <a:rPr lang="lv-LV" sz="2800" b="1"/>
              <a:t>RKB</a:t>
            </a:r>
            <a:r>
              <a:rPr lang="lv-LV" sz="2800"/>
              <a:t> </a:t>
            </a:r>
            <a:r>
              <a:rPr lang="lv-LV" sz="2800" b="1"/>
              <a:t>kardināli</a:t>
            </a:r>
            <a:r>
              <a:rPr lang="lv-LV" sz="2800"/>
              <a:t>!</a:t>
            </a:r>
          </a:p>
        </p:txBody>
      </p:sp>
      <p:pic>
        <p:nvPicPr>
          <p:cNvPr id="5129" name="Picture 9" descr="http://anglicansonline.org/resources/essays/images/BishopsBlessing-lg.jpg"/>
          <p:cNvPicPr>
            <a:picLocks noChangeAspect="1" noChangeArrowheads="1"/>
          </p:cNvPicPr>
          <p:nvPr/>
        </p:nvPicPr>
        <p:blipFill>
          <a:blip r:embed="rId2"/>
          <a:srcRect t="42000"/>
          <a:stretch>
            <a:fillRect/>
          </a:stretch>
        </p:blipFill>
        <p:spPr bwMode="auto">
          <a:xfrm>
            <a:off x="0" y="3214686"/>
            <a:ext cx="9144000" cy="3643314"/>
          </a:xfrm>
          <a:prstGeom prst="rect">
            <a:avLst/>
          </a:prstGeom>
          <a:ln>
            <a:noFill/>
          </a:ln>
          <a:effectLst>
            <a:softEdge rad="112500"/>
          </a:effectLst>
        </p:spPr>
      </p:pic>
      <p:pic>
        <p:nvPicPr>
          <p:cNvPr id="4102" name="Picture 6" descr="http://nekrize.lv/wp-content/uploads/2010/07/1rich-man.jpg"/>
          <p:cNvPicPr>
            <a:picLocks noChangeAspect="1" noChangeArrowheads="1"/>
          </p:cNvPicPr>
          <p:nvPr/>
        </p:nvPicPr>
        <p:blipFill>
          <a:blip r:embed="rId3"/>
          <a:srcRect/>
          <a:stretch>
            <a:fillRect/>
          </a:stretch>
        </p:blipFill>
        <p:spPr bwMode="auto">
          <a:xfrm>
            <a:off x="4857750" y="642918"/>
            <a:ext cx="4286250" cy="476250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 presetClass="entr" presetSubtype="0" fill="hold" nodeType="afterEffect">
                                  <p:stCondLst>
                                    <p:cond delay="0"/>
                                  </p:stCondLst>
                                  <p:childTnLst>
                                    <p:set>
                                      <p:cBhvr>
                                        <p:cTn id="11" dur="1" fill="hold">
                                          <p:stCondLst>
                                            <p:cond delay="499"/>
                                          </p:stCondLst>
                                        </p:cTn>
                                        <p:tgtEl>
                                          <p:spTgt spid="4102"/>
                                        </p:tgtEl>
                                        <p:attrNameLst>
                                          <p:attrName>style.visibility</p:attrName>
                                        </p:attrNameLst>
                                      </p:cBhvr>
                                      <p:to>
                                        <p:strVal val="visible"/>
                                      </p:to>
                                    </p:set>
                                  </p:childTnLst>
                                </p:cTn>
                              </p:par>
                            </p:childTnLst>
                          </p:cTn>
                        </p:par>
                        <p:par>
                          <p:cTn id="12" fill="hold">
                            <p:stCondLst>
                              <p:cond delay="1000"/>
                            </p:stCondLst>
                            <p:childTnLst>
                              <p:par>
                                <p:cTn id="13" presetID="2" presetClass="entr" presetSubtype="4"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 presetClass="entr" presetSubtype="4" fill="hold" nodeType="after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additive="base">
                                        <p:cTn id="2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2" presetClass="entr" presetSubtype="4" fill="hold" nodeType="after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2500"/>
                            </p:stCondLst>
                            <p:childTnLst>
                              <p:par>
                                <p:cTn id="28" presetID="10" presetClass="entr" presetSubtype="0" fill="hold" nodeType="afterEffect">
                                  <p:stCondLst>
                                    <p:cond delay="0"/>
                                  </p:stCondLst>
                                  <p:childTnLst>
                                    <p:set>
                                      <p:cBhvr>
                                        <p:cTn id="29" dur="1" fill="hold">
                                          <p:stCondLst>
                                            <p:cond delay="0"/>
                                          </p:stCondLst>
                                        </p:cTn>
                                        <p:tgtEl>
                                          <p:spTgt spid="5129"/>
                                        </p:tgtEl>
                                        <p:attrNameLst>
                                          <p:attrName>style.visibility</p:attrName>
                                        </p:attrNameLst>
                                      </p:cBhvr>
                                      <p:to>
                                        <p:strVal val="visible"/>
                                      </p:to>
                                    </p:set>
                                    <p:animEffect transition="in" filter="fade">
                                      <p:cBhvr>
                                        <p:cTn id="30" dur="2000"/>
                                        <p:tgtEl>
                                          <p:spTgt spid="51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spcBef>
                <a:spcPct val="0"/>
              </a:spcBef>
              <a:buFontTx/>
              <a:buNone/>
            </a:pPr>
            <a:r>
              <a:rPr lang="lv-LV" sz="2800" i="1" smtClean="0"/>
              <a:t>20 Bet viņa durvju priekšā gulēja kāds ar vātīm klāts nabags, vārdā Lācars. 21 Tas kāroja ēst tās druskas, kas krita no bagātnieka galda, bet tikai suņi nāca un laizīja viņa vātis.</a:t>
            </a:r>
          </a:p>
        </p:txBody>
      </p:sp>
      <p:sp>
        <p:nvSpPr>
          <p:cNvPr id="6147" name="Slide Number Placeholder 3"/>
          <p:cNvSpPr>
            <a:spLocks noGrp="1"/>
          </p:cNvSpPr>
          <p:nvPr>
            <p:ph type="sldNum" sz="quarter" idx="12"/>
          </p:nvPr>
        </p:nvSpPr>
        <p:spPr>
          <a:noFill/>
        </p:spPr>
        <p:txBody>
          <a:bodyPr/>
          <a:lstStyle/>
          <a:p>
            <a:fld id="{0DB0E4F8-1A34-4AFC-B325-6A25A2EAEF20}" type="slidenum">
              <a:rPr lang="lv-LV" smtClean="0">
                <a:latin typeface="Arial" pitchFamily="34" charset="0"/>
              </a:rPr>
              <a:pPr/>
              <a:t>5</a:t>
            </a:fld>
            <a:endParaRPr lang="lv-LV" smtClean="0">
              <a:latin typeface="Arial" pitchFamily="34" charset="0"/>
            </a:endParaRPr>
          </a:p>
        </p:txBody>
      </p:sp>
      <p:pic>
        <p:nvPicPr>
          <p:cNvPr id="5126" name="Picture 6" descr="http://blog.adw.org/wp-content/uploads/lazarus.jpg"/>
          <p:cNvPicPr>
            <a:picLocks noChangeAspect="1" noChangeArrowheads="1"/>
          </p:cNvPicPr>
          <p:nvPr/>
        </p:nvPicPr>
        <p:blipFill>
          <a:blip r:embed="rId2"/>
          <a:srcRect/>
          <a:stretch>
            <a:fillRect/>
          </a:stretch>
        </p:blipFill>
        <p:spPr bwMode="auto">
          <a:xfrm>
            <a:off x="4276725" y="1009650"/>
            <a:ext cx="4867275" cy="5848350"/>
          </a:xfrm>
          <a:prstGeom prst="rect">
            <a:avLst/>
          </a:prstGeom>
          <a:ln>
            <a:noFill/>
          </a:ln>
          <a:effectLst>
            <a:softEdge rad="112500"/>
          </a:effectLst>
        </p:spPr>
      </p:pic>
      <p:sp>
        <p:nvSpPr>
          <p:cNvPr id="6" name="Rectangle 5"/>
          <p:cNvSpPr>
            <a:spLocks noChangeArrowheads="1"/>
          </p:cNvSpPr>
          <p:nvPr/>
        </p:nvSpPr>
        <p:spPr bwMode="auto">
          <a:xfrm>
            <a:off x="0" y="1428750"/>
            <a:ext cx="4357688" cy="4832350"/>
          </a:xfrm>
          <a:prstGeom prst="rect">
            <a:avLst/>
          </a:prstGeom>
          <a:noFill/>
          <a:ln w="9525">
            <a:noFill/>
            <a:miter lim="800000"/>
            <a:headEnd/>
            <a:tailEnd/>
          </a:ln>
        </p:spPr>
        <p:txBody>
          <a:bodyPr>
            <a:spAutoFit/>
          </a:bodyPr>
          <a:lstStyle/>
          <a:p>
            <a:pPr>
              <a:buFontTx/>
              <a:buChar char="•"/>
            </a:pPr>
            <a:r>
              <a:rPr lang="lv-LV" sz="2800" b="1"/>
              <a:t>Lācars</a:t>
            </a:r>
            <a:r>
              <a:rPr lang="lv-LV" sz="2800"/>
              <a:t> - </a:t>
            </a:r>
            <a:r>
              <a:rPr lang="lv-LV" sz="2800" b="1"/>
              <a:t>Dievs glābj </a:t>
            </a:r>
          </a:p>
          <a:p>
            <a:pPr>
              <a:buFontTx/>
              <a:buChar char="•"/>
            </a:pPr>
            <a:r>
              <a:rPr lang="lv-LV" sz="2800" b="1"/>
              <a:t>Lāga vīrs</a:t>
            </a:r>
            <a:r>
              <a:rPr lang="lv-LV" sz="2800"/>
              <a:t>, ka </a:t>
            </a:r>
            <a:r>
              <a:rPr lang="lv-LV" sz="2800" b="1"/>
              <a:t>suņi</a:t>
            </a:r>
            <a:r>
              <a:rPr lang="lv-LV" sz="2800"/>
              <a:t> viņu </a:t>
            </a:r>
            <a:r>
              <a:rPr lang="lv-LV" sz="2800" b="1"/>
              <a:t>saprata</a:t>
            </a:r>
            <a:r>
              <a:rPr lang="lv-LV" sz="2800"/>
              <a:t>.</a:t>
            </a:r>
            <a:endParaRPr lang="en-US" sz="2800"/>
          </a:p>
          <a:p>
            <a:pPr>
              <a:buFontTx/>
              <a:buChar char="•"/>
            </a:pPr>
            <a:r>
              <a:rPr lang="lv-LV" sz="2800" b="1"/>
              <a:t>Ticīgs vīrs</a:t>
            </a:r>
            <a:r>
              <a:rPr lang="lv-LV" sz="2800"/>
              <a:t>, kas pazina </a:t>
            </a:r>
            <a:r>
              <a:rPr lang="lv-LV" sz="2800" b="1"/>
              <a:t>rakstus</a:t>
            </a:r>
            <a:r>
              <a:rPr lang="lv-LV" sz="2800"/>
              <a:t>, kas bija </a:t>
            </a:r>
            <a:r>
              <a:rPr lang="lv-LV" sz="2800" b="1"/>
              <a:t>ticīgs</a:t>
            </a:r>
            <a:r>
              <a:rPr lang="lv-LV" sz="2800"/>
              <a:t> </a:t>
            </a:r>
            <a:r>
              <a:rPr lang="lv-LV" sz="2800" b="1"/>
              <a:t>kristietis</a:t>
            </a:r>
            <a:r>
              <a:rPr lang="lv-LV" sz="2800"/>
              <a:t> un </a:t>
            </a:r>
            <a:r>
              <a:rPr lang="lv-LV" sz="2800" b="1"/>
              <a:t>attaisnots</a:t>
            </a:r>
            <a:r>
              <a:rPr lang="lv-LV" sz="2800"/>
              <a:t> </a:t>
            </a:r>
            <a:r>
              <a:rPr lang="lv-LV" sz="2800" b="1"/>
              <a:t>grēcinieks</a:t>
            </a:r>
            <a:r>
              <a:rPr lang="lv-LV" sz="2800"/>
              <a:t> Dieva priekšā.</a:t>
            </a:r>
          </a:p>
          <a:p>
            <a:pPr>
              <a:buFontTx/>
              <a:buChar char="•"/>
            </a:pPr>
            <a:r>
              <a:rPr lang="lv-LV" sz="2800" b="1"/>
              <a:t>Dzīves pabērns </a:t>
            </a:r>
            <a:r>
              <a:rPr lang="lv-LV" sz="2800"/>
              <a:t>- kurš gan </a:t>
            </a:r>
            <a:r>
              <a:rPr lang="lv-LV" sz="2800" b="1"/>
              <a:t>gribētu</a:t>
            </a:r>
            <a:r>
              <a:rPr lang="lv-LV" sz="2800"/>
              <a:t> tā </a:t>
            </a:r>
            <a:r>
              <a:rPr lang="lv-LV" sz="2800" b="1"/>
              <a:t>dzīvot</a:t>
            </a:r>
            <a:r>
              <a:rPr lang="lv-LV" sz="2800"/>
              <a:t>?</a:t>
            </a:r>
            <a:endParaRPr lang="en-US" sz="2800"/>
          </a:p>
          <a:p>
            <a:pPr>
              <a:buFontTx/>
              <a:buChar char="•"/>
            </a:pPr>
            <a:r>
              <a:rPr lang="lv-LV" sz="2800" b="1"/>
              <a:t>Kāro</a:t>
            </a:r>
            <a:r>
              <a:rPr lang="lv-LV" sz="2800"/>
              <a:t> pēc tā kas uz </a:t>
            </a:r>
            <a:r>
              <a:rPr lang="lv-LV" sz="2800" b="1"/>
              <a:t>galda</a:t>
            </a:r>
            <a:r>
              <a:rPr lang="lv-LV" sz="2800"/>
              <a:t>, bet </a:t>
            </a:r>
            <a:r>
              <a:rPr lang="lv-LV" sz="2800" b="1"/>
              <a:t>nedabū</a:t>
            </a:r>
            <a:r>
              <a:rPr lang="lv-LV" sz="280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26"/>
                                        </p:tgtEl>
                                        <p:attrNameLst>
                                          <p:attrName>style.visibility</p:attrName>
                                        </p:attrNameLst>
                                      </p:cBhvr>
                                      <p:to>
                                        <p:strVal val="visible"/>
                                      </p:to>
                                    </p:set>
                                    <p:animEffect transition="in" filter="fade">
                                      <p:cBhvr>
                                        <p:cTn id="11" dur="2000"/>
                                        <p:tgtEl>
                                          <p:spTgt spid="512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additive="base">
                                        <p:cTn id="2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6">
                                            <p:txEl>
                                              <p:pRg st="3" end="3"/>
                                            </p:txEl>
                                          </p:spTgt>
                                        </p:tgtEl>
                                        <p:attrNameLst>
                                          <p:attrName>style.visibility</p:attrName>
                                        </p:attrNameLst>
                                      </p:cBhvr>
                                      <p:to>
                                        <p:strVal val="visible"/>
                                      </p:to>
                                    </p:set>
                                    <p:anim calcmode="lin" valueType="num">
                                      <p:cBhvr additive="base">
                                        <p:cTn id="30"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6">
                                            <p:txEl>
                                              <p:pRg st="4" end="4"/>
                                            </p:txEl>
                                          </p:spTgt>
                                        </p:tgtEl>
                                        <p:attrNameLst>
                                          <p:attrName>style.visibility</p:attrName>
                                        </p:attrNameLst>
                                      </p:cBhvr>
                                      <p:to>
                                        <p:strVal val="visible"/>
                                      </p:to>
                                    </p:set>
                                    <p:anim calcmode="lin" valueType="num">
                                      <p:cBhvr additive="base">
                                        <p:cTn id="3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7175" name="Picture 10" descr="http://www.joecarusomysteries.com/uploads/8/8/2/2/8822806/9380216_orig.jpg"/>
          <p:cNvPicPr>
            <a:picLocks noChangeAspect="1" noChangeArrowheads="1"/>
          </p:cNvPicPr>
          <p:nvPr/>
        </p:nvPicPr>
        <p:blipFill>
          <a:blip r:embed="rId2"/>
          <a:srcRect/>
          <a:stretch>
            <a:fillRect/>
          </a:stretch>
        </p:blipFill>
        <p:spPr bwMode="auto">
          <a:xfrm>
            <a:off x="5460935" y="714356"/>
            <a:ext cx="3683066" cy="3143272"/>
          </a:xfrm>
          <a:prstGeom prst="rect">
            <a:avLst/>
          </a:prstGeom>
          <a:ln>
            <a:noFill/>
          </a:ln>
          <a:effectLst>
            <a:softEdge rad="112500"/>
          </a:effectLst>
        </p:spPr>
      </p:pic>
      <p:pic>
        <p:nvPicPr>
          <p:cNvPr id="7177" name="Picture 14" descr="http://ubdavid.org/bibleexploration/know-your-bible2/graphics/18_man-lay-half-dead.jpg"/>
          <p:cNvPicPr>
            <a:picLocks noChangeAspect="1" noChangeArrowheads="1"/>
          </p:cNvPicPr>
          <p:nvPr/>
        </p:nvPicPr>
        <p:blipFill>
          <a:blip r:embed="rId3"/>
          <a:srcRect/>
          <a:stretch>
            <a:fillRect/>
          </a:stretch>
        </p:blipFill>
        <p:spPr bwMode="auto">
          <a:xfrm>
            <a:off x="4844079" y="4214813"/>
            <a:ext cx="4299921" cy="2643187"/>
          </a:xfrm>
          <a:prstGeom prst="rect">
            <a:avLst/>
          </a:prstGeom>
          <a:ln>
            <a:noFill/>
          </a:ln>
          <a:effectLst>
            <a:softEdge rad="112500"/>
          </a:effectLst>
        </p:spPr>
      </p:pic>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spcBef>
                <a:spcPct val="0"/>
              </a:spcBef>
              <a:buFontTx/>
              <a:buNone/>
            </a:pPr>
            <a:r>
              <a:rPr lang="lv-LV" sz="2800" i="1" smtClean="0"/>
              <a:t>22 Bet gadījās, ka nabagais nomira, un eņģeļi viņu aiznesa Ābrahāma klēpī. Arī bagātnieks nomira un tika apglabāts.</a:t>
            </a:r>
          </a:p>
        </p:txBody>
      </p:sp>
      <p:sp>
        <p:nvSpPr>
          <p:cNvPr id="7" name="Rectangle 6"/>
          <p:cNvSpPr>
            <a:spLocks noChangeArrowheads="1"/>
          </p:cNvSpPr>
          <p:nvPr/>
        </p:nvSpPr>
        <p:spPr bwMode="auto">
          <a:xfrm>
            <a:off x="0" y="1071563"/>
            <a:ext cx="6357938" cy="5694362"/>
          </a:xfrm>
          <a:prstGeom prst="rect">
            <a:avLst/>
          </a:prstGeom>
          <a:noFill/>
          <a:ln w="9525">
            <a:noFill/>
            <a:miter lim="800000"/>
            <a:headEnd/>
            <a:tailEnd/>
          </a:ln>
        </p:spPr>
        <p:txBody>
          <a:bodyPr>
            <a:spAutoFit/>
          </a:bodyPr>
          <a:lstStyle/>
          <a:p>
            <a:pPr>
              <a:buFontTx/>
              <a:buChar char="•"/>
            </a:pPr>
            <a:r>
              <a:rPr lang="lv-LV" sz="2800" b="1"/>
              <a:t>Bagātais</a:t>
            </a:r>
            <a:r>
              <a:rPr lang="lv-LV" sz="2800"/>
              <a:t> </a:t>
            </a:r>
            <a:r>
              <a:rPr lang="lv-LV" sz="2800" b="1"/>
              <a:t>prata</a:t>
            </a:r>
            <a:r>
              <a:rPr lang="lv-LV" sz="2800"/>
              <a:t> šo </a:t>
            </a:r>
            <a:r>
              <a:rPr lang="lv-LV" sz="2800" b="1"/>
              <a:t>dzīvi izmantot </a:t>
            </a:r>
            <a:r>
              <a:rPr lang="lv-LV" sz="2800"/>
              <a:t>- kas tur </a:t>
            </a:r>
            <a:r>
              <a:rPr lang="lv-LV" sz="2800" b="1"/>
              <a:t>slikts</a:t>
            </a:r>
            <a:r>
              <a:rPr lang="lv-LV" sz="2800"/>
              <a:t>? Mēs </a:t>
            </a:r>
            <a:r>
              <a:rPr lang="lv-LV" sz="2800" b="1"/>
              <a:t>nelasām</a:t>
            </a:r>
            <a:r>
              <a:rPr lang="lv-LV" sz="2800"/>
              <a:t>, ka viņš būtu kādus </a:t>
            </a:r>
            <a:r>
              <a:rPr lang="lv-LV" sz="2800" b="1"/>
              <a:t>smagus grēkus darījis</a:t>
            </a:r>
            <a:r>
              <a:rPr lang="lv-LV" sz="2800"/>
              <a:t>.</a:t>
            </a:r>
          </a:p>
          <a:p>
            <a:pPr>
              <a:buFontTx/>
              <a:buChar char="•"/>
            </a:pPr>
            <a:r>
              <a:rPr lang="lv-LV" sz="2800"/>
              <a:t>Cilvēki </a:t>
            </a:r>
            <a:r>
              <a:rPr lang="lv-LV" sz="2800" b="1"/>
              <a:t>grib</a:t>
            </a:r>
            <a:r>
              <a:rPr lang="lv-LV" sz="2800"/>
              <a:t> </a:t>
            </a:r>
            <a:r>
              <a:rPr lang="lv-LV" sz="2800" b="1"/>
              <a:t>būt blakus </a:t>
            </a:r>
            <a:r>
              <a:rPr lang="lv-LV" sz="2800"/>
              <a:t>lai ko </a:t>
            </a:r>
            <a:r>
              <a:rPr lang="lv-LV" sz="2800" b="1"/>
              <a:t>dabūtu</a:t>
            </a:r>
            <a:r>
              <a:rPr lang="lv-LV" sz="2800"/>
              <a:t>. Bet </a:t>
            </a:r>
            <a:r>
              <a:rPr lang="lv-LV" sz="2800" b="1"/>
              <a:t>lepns &amp; bagāts</a:t>
            </a:r>
            <a:r>
              <a:rPr lang="lv-LV" sz="2800"/>
              <a:t>, tad māk tik </a:t>
            </a:r>
            <a:r>
              <a:rPr lang="lv-LV" sz="2800" b="1"/>
              <a:t>1 veida kustību </a:t>
            </a:r>
            <a:r>
              <a:rPr lang="lv-LV" sz="2800"/>
              <a:t>– </a:t>
            </a:r>
            <a:r>
              <a:rPr lang="lv-LV" sz="2800" b="1"/>
              <a:t>ņemt</a:t>
            </a:r>
            <a:r>
              <a:rPr lang="lv-LV" sz="2800"/>
              <a:t> &amp; </a:t>
            </a:r>
            <a:r>
              <a:rPr lang="lv-LV" sz="2800" b="1"/>
              <a:t>grābt</a:t>
            </a:r>
            <a:r>
              <a:rPr lang="lv-LV" sz="2800"/>
              <a:t> </a:t>
            </a:r>
            <a:r>
              <a:rPr lang="lv-LV" sz="2800" b="1"/>
              <a:t>čupā</a:t>
            </a:r>
            <a:r>
              <a:rPr lang="lv-LV" sz="2800"/>
              <a:t>.</a:t>
            </a:r>
            <a:endParaRPr lang="en-US" sz="2800"/>
          </a:p>
          <a:p>
            <a:pPr>
              <a:buFontTx/>
              <a:buChar char="•"/>
            </a:pPr>
            <a:r>
              <a:rPr lang="lv-LV" sz="2800" b="1"/>
              <a:t>Bagātajam</a:t>
            </a:r>
            <a:r>
              <a:rPr lang="lv-LV" sz="2800"/>
              <a:t> </a:t>
            </a:r>
            <a:r>
              <a:rPr lang="lv-LV" sz="2800" b="1"/>
              <a:t>nauda</a:t>
            </a:r>
            <a:r>
              <a:rPr lang="lv-LV" sz="2800"/>
              <a:t> bija </a:t>
            </a:r>
            <a:r>
              <a:rPr lang="lv-LV" sz="2800" b="1"/>
              <a:t>pārņēmusi</a:t>
            </a:r>
            <a:r>
              <a:rPr lang="lv-LV" sz="2800"/>
              <a:t> visu </a:t>
            </a:r>
            <a:r>
              <a:rPr lang="lv-LV" sz="2800" b="1"/>
              <a:t>sirdi</a:t>
            </a:r>
            <a:r>
              <a:rPr lang="lv-LV" sz="2800"/>
              <a:t>.</a:t>
            </a:r>
          </a:p>
          <a:p>
            <a:pPr>
              <a:buFontTx/>
              <a:buChar char="•"/>
            </a:pPr>
            <a:r>
              <a:rPr lang="lv-LV" sz="2800"/>
              <a:t>“</a:t>
            </a:r>
            <a:r>
              <a:rPr lang="lv-LV" sz="2800" i="1"/>
              <a:t>Dievs uz viņu sacīja: tu,  bezprātīgais, šinī naktī no tevis atprasīs tavu dvēseli. Kam tad piederēs tas, ko tu esi sakrājis?</a:t>
            </a:r>
            <a:r>
              <a:rPr lang="lv-LV" sz="2800"/>
              <a:t>” (Lk.16:20)</a:t>
            </a:r>
          </a:p>
        </p:txBody>
      </p:sp>
      <p:sp>
        <p:nvSpPr>
          <p:cNvPr id="7174" name="Slide Number Placeholder 3"/>
          <p:cNvSpPr>
            <a:spLocks noGrp="1"/>
          </p:cNvSpPr>
          <p:nvPr>
            <p:ph type="sldNum" sz="quarter" idx="12"/>
          </p:nvPr>
        </p:nvSpPr>
        <p:spPr>
          <a:noFill/>
        </p:spPr>
        <p:txBody>
          <a:bodyPr/>
          <a:lstStyle/>
          <a:p>
            <a:fld id="{76E2680C-23D4-4EB7-A49F-533937FE0BB0}" type="slidenum">
              <a:rPr lang="lv-LV" smtClean="0">
                <a:latin typeface="Arial" pitchFamily="34" charset="0"/>
              </a:rPr>
              <a:pPr/>
              <a:t>6</a:t>
            </a:fld>
            <a:endParaRPr lang="lv-LV" smtClean="0">
              <a:latin typeface="Arial" pitchFamily="34" charset="0"/>
            </a:endParaRPr>
          </a:p>
        </p:txBody>
      </p:sp>
      <p:sp>
        <p:nvSpPr>
          <p:cNvPr id="2" name="AutoShape 6" descr="data:image/jpeg;base64,/9j/4AAQSkZJRgABAQAAAQABAAD/2wCEAAkGBhQREBUUEhQPEBUVFRAVFBQQDxAPEBQUFhAVFBQVFBQXHCYeFxkkGRQUHy8gIycpLCwsFR4xNTAqNSYrLCkBCQoKDgwOGg8PGikkHx0sKiwpLCwsLCkpKSosKSksKSkpKSkpLCwsKSwsKSwpKSwpLCwsKSkpLCwsKSkpKSwpKf/AABEIAM8A8wMBIgACEQEDEQH/xAAbAAABBQEBAAAAAAAAAAAAAAAFAAECAwQGB//EAEMQAAEDAgMFBQUEBwYHAAAAAAEAAhEDIQQSMQUiQVFhE3GBkbEGMqHB0SNCYvAUFSQzUpKyFmNygpPhJUNTc6LS8f/EABkBAAIDAQAAAAAAAAAAAAAAAAABAgQFA//EACoRAAICAQQBAgUFAQAAAAAAAAABAhEDBBIhMUEiURMyYYHRcbHB4fAU/9oADAMBAAIRAxEAPwD2JJPCULoQGSTwmKAEkkkgQkklAuTAmkq86WdFAWJKvOlnQBYkohymEDGSTwmhIBJJQkgBJJpTZkxEklHOlnQBJJRzJwUAOkkkkAkkk6BjJJ0kAMnTpIASSSSAGKZIpIASSSYlMRFxUCUnFVVakeKG6VsaTbpE1GpUyiSqp7/NDqm0A6p2Z95tz1abA+YIVaepSi6LUdM7Vm5tYnp3KztCOqzU3XVrgqMckruy7LFGqo2MfIVrSsGHqRY6HToVsaVqQmpqzLyQcJUWp1EFOpEBEqDnJ3FUVqoaCToE+g7IYjE5bcTp9Squ0J4rI1xc4uPH4DgFeCs3Lmcnx0aeLCornsuZW5qVTEgGNTrHIdVke6yE7M2l2xfU0DnHKOTRZvwARHUOMa8ilplKV+DomYkd3otAKE1X2RCg+Wg8wPRWcGVztMrZ8Kx00aE6g0qaslUSdMkkMdOmCdACSSSQAyUqMp0wEkkkkISiU5USmMrcsGOrRBEkCQ4gSBpf4K/G1Yb3kBVMqjgq2oyUtpa02K3vIjECNVzhxg/WEc6J4zdtQfUqzalHJWbDoZUJblmAHRNjyIBtwIXP7fnDYinVEkNs6J902P18Fmu2aXCO+Y5TdVQfB7Va5vfcHnxlXfpHVJMKNr6i3YSrmaPEeSD5lv2Q7dcPxeoH0VvTN76KmqScbCjU6i1SWiZxB6DbVxG+G8hJ7zYfPzRl65faVWa7+mUf+IVbUuoceSxplczZSqLS2oEH7WEv1gBxWbZqVYQxmIDWnoCfguO9mtqhtNs6LdtzaX2TgDBfLBz3gZPgJKhgdjZaV2gwEqsTltCb9tMeQ1hzONgBc+S6HDYgQBBbYAB0XgdCuV9lcM0NNSBmfeeIb90dBF/FGqteI/PcumHK8bv3IZsSyL9A0CrAVSptK2DGLEkkkgEE6ZOgY6SSSAK04TBSTEJJJMUDGUHuUlk2g+KbjyBSbpWNK3RnrntAROUHoCehuhdXHdi7K+0yWmDDu4/IrZhsQCJWXatUZRMatLSeDpgeseKyck3J2bWKCgqQM29iYo9oR7tSi8zwaHgOP8pKL7b2MK9AgAXFu9R2zsvPhajWtzEsIAP3iRZvcjlMgNDeQA58Eoxrs5zlfRxmx9nk4NjhrSNSlUHLI8gO/lLZ80XwuBa5sgz3IhgMJ2T6hHu1HB8Dg6Id5w3yWTD7Oeyq4sjITLWzwOojhBmFKcY0pL7/AJIQk7cX9vwW08GOq1YJuUkaafn4q4BVuMGeXoumJ7ZJkMq3RZvYVJUMep51pGcNUK4sl1V7nkAZnO58HED4ALqsXiMrSeQJXN7PeQ5zXWPveBMn4+qpauVUi/pI2pNdqv7/AIEMGY1Kqr4ANEl3mibmE+61x8LeaEbQpOzFjxJcwhrReC7dBPhP5CoNovY4ym6Rkx+A/asPTOuVz3DlmdAHk1dFtehlw1S+XcdfkIufL0U6Oxh2/auN8lNjWx7oaDJJ5kkrTt3CGrhqrGXc5jg2TYmLCV3aV8dFXnizkdmY/smtscuVojiIARXZGK/SatrMZDnk2Gth3mPIFWs2Y00RmbBDRPAiBxUcLQ7FjW/9Waju7RgPhfx6LlGNPc+kdXLctq7YbO0ROhI56T1A5LZTeCJFwdFz1Wqiexak0v8AM8Dz+sq9gzvJKmVNRp444qSCbSpKDSpq4URJJJJAPKSjKSYxBOmCdAhKJTlMgYzlkq1ASW2iIM3mRp5LU4oDhsSSS7i4z5qvqMjgkl5LOnx7278AupSqU3GmdRdpFw5s2I9COB7wqa+Bq1H0g+wdUbLSPut3i6OEQPgiW0cWe1oZbu7S/wDgLXNf6jyRBlyXcdB3cfM+izFHyarbSL82g5KRcqSYSdUXSyCiWterRqFizq1lVNSFKJpqVFRUdKg56i1ybdi2cGijUkdRYq8FYab4f/iHxF/SVqDrLQxS3RRl5YbJtA/aleC1vMye4f7+iwNrBuIbYAQ4f5jET4BPiK2as8n7sNHhr8SVRisJnOsaLOzy3zdeDU0kVBLd5X7h6niUK2a7NWrPOodlvwHD0CwUtpOoEtqEvtLDqTwy960bMlrXOd7zzmI5cguO+2voXfhfDhJ+9V9ef9YadWSFZDzVJU21lLcVtvBfVfmYQNSCPguZxm0nVa73tkBrywAgiGsOW46mT4roGuWLGYYNcagsSN/rHHvj5JSb217kNqTsw4d1Ss7KMpPEiYHeflqup2Yzs2inIJEmRxk3PxQH2exzXUg4Rvbxjmbra3FEVWEfxAeDjHzUtPPZJP3I58e+LXsdA1WBVBWNK2TGJJinSSAgkmJSTAmE6YJIGJMU6ZADELkyHUw8ROQkHwNiusJQKo0GtUnQm/WAB8lV1KuKZc0j9TRzWzzVqYvO6zWMcO7MRlA62JnouqoGyp7ECYAF+HcpAwqBpdlr3KDHps6pLrqLY6NFV0KDKqz1q9kmPTQjVmUg5UduFA4oJ2BpDt5vePjb5oiKaBNxW80/iHwv8kWp7Qaeiv6X5WZmq+dAg4Ih7pdREucYNQAwXEiQe9WNoD+Oj/qtXPe1GGacW9zstywFzmue2mBSBG629/p1QkbF7VwFE06roLgWsdTZYiWnO2YuJi28q6xJ8k/+iS4Og2vhPtqJ7SnGa+Wo09b8gigw/wDeUf8AVauXf7KVGnOKINjIGR0NJ3mmPet0vEQLLB+gjO1jexJcZBeWPa2XHLOaRAES4gkT0SWCNt2dZ6ybjFe35O5NL8dL/Uan7CQSCx0CTleDbwXJYzZhDc7jgSGgHLTdTzm/CIMxHHnrot3slTDf0nLA+yBiA2AS4gQOQISlhilZGOom3Qca9O909Reesi6H/pK10TKrIuM5enXdQxFSnG7mBbHBpAhdNskGpWZIsN8yOWnxhKts1j3Zj70ZZ8ZH56ojsenDn9Q3yBP1XfDHdkVnDPJxg6CwVjVABTC1jJJpJk6AIkJJSkgQkkk6BiTFOkUAVFc26qSZ55p8TK6QlczUMOc3k5w8JVLVukmXtHW5lzaiReqZUg5UOzSbLBVVVR6ZxWarKdHNyojXrpMxULNUaTOqzZSFJHLeE34myyVMR1WfM7grKbTxhDJbyxlfeDibCYHfxWyljbjvHqgW0a2WLxfXgqcPjt9sOB3mcPxBXtPxAoZuZHQ4vDNftOo12YgsEtkgWp2MjiimyMM2m6oG08kWzOzuLgCR7zvOAePmMxrT+s3m8ZWix/C0nxhHsGyDU1/ev100bp0XN9EPJoka/kIDj8AzFUi/I8vE5d4ZzJzBrs1su9odOGqr237QPZU7Ki2mXCC51V4ZTYCLAkkXuOPEaq7YG3nVXGnUa1tRgJ3XBzHNkCWkE8xxOo8BJrkABQ2A9zZDQQ1zgYLc4IJkOcXHrpIErT7OYU03YxhzZm0hOaXXJcTvcdeQWr2grThwMrRD3gjK4NuJsGX0d5ymwI+2x2n7tv8ASnJ3Fjj2jL2t4W+g+Ah1NEKZBF1QaNOLLXVitWyMR9qBzDvr8kPdUhadgnNVJ4BvxJj6rtgt5EiOor4bOppqzKqKb1eHLXZjChMQpJQgCCSlCSAIp0kkAJMSnVT3xdAFGLrQLarn9oNg5x3H5FE8Q+SszmgyDccVDJBTjtZ0xzcJWDmV5UjPBVGnkdHDgtbIWRKG10zXU1JWjMab+XxURReNR5XW9rlooooizCyiDwVVfB9PEIq9o1HiFA010SOLAZpQmNOURrUZVHYQhoSZy3tOIYOhQfZ1b7Rn+Nn9YR72lpywrltmmalMf3lP+sKzglSaOWVcno+1sU1m0nZjeGCwBJzBgEN119V0OCBmr/3D3ncbMrnfaCplxNbWBWwXFoE5mmBLZJgE2I4zNkd2dthlWDma1xzbrnCTBi3jZRfRy8gXbmwavbmtRaypmy56b3ZZygQeo3RYnzmFp2FsSox7q1bs2ucMrWUwAxjbWEWGg8ieKPGuCYlvmFa13ABLc6CjldoOy0SQD+8f/wAptUzkGjXAi8xMfAEqVIb2M59m7g7lbUweOgCq9ocMRhwHAXqVCA4MgbsCc4I4TzvYhaKDTOL0/dui99b2Tl0OPYCp5kQo6KimFrziFUaL8WZq1SF0WxsJ2dO+rt49OQ8B6oPszC9rVEjdbvH5Dz9Cuoar2jx162VNXlv0IeVY2uoFUuCvlE3trqwPQoVYVzMQlQWEZSWQYlJKh2aUkkkgGcVlrGVoeqXtQAPqtUDRW7slB7UwBGNw+YdRosOHqcDZEsU5DqjeKq6jFfqRa0+SvSzUxy1Uz+QhtNy303iFQqi8+TQAeYT5f/igCrmhSRzoodTVbsMIWwtUHU7KRGmclt6hIIXF7Kb+0sHKq3+sFekbXobp5lcJRwpZjafWo0j+aFPG+0QmjrPaqkf0mu7ICGuw5NTK0ubDQ4NB1E5Tp0XIO2k82a5zG/hO84RG8e7gIC7T2nptNfEWaXZ8GBpOo93cJuNd4aCxQql7M0KVP9oexpdDWuq6Zj7pDYAAtqZ16rrFqis+zmm1Hm7XVSbgQ99zwvMLoqOOxWGDt81qYaC5r5LoIEkR7w6axpPF9m4CQHPc6ZLB2Ja4ABwbbLaOMjgug2fTAzucYEvG8WwGtH3pmIvMngm2CB+JxmfAMqVN+arzJqlg97+KQSI5cBHFEqA+0xpywOzMO+z3rn+EZrab3O0XkS2p/wAOpFhhpq4ossZyGo4sBytJ9wjgLcQjFEHNjLAbjogEfe56Hw04rnLolHsEZ4U89lncbrZgKU34D1XGMHOSRclPYrDGydxscTc96LNfKCMct1CstZRUVSMuTt2wgHJiFWHSna9SERexUkrWQqqlJNCKe0STZUkwDiSSloFyJES1RcxWgyEsqAKCxZsQFucFlrMTAC4hixPajFeih9akmNGKLrXS1/MKjs5lSo/nks3Nj2Pg0MOTcuQjSHPTmr2tjqCstI5TefHRa+HQ6Kujs0ThMdE1MEaqTmp2RoG4ylK5XaGA/a8O78cfMei7Ou1BNp0h2lE8q1P4yPmo76Y9lmP2prBuKqgOq5i/DWY+Kd2gHtBPWxGhXOOwtR5Jb9oSfvEZwNS1p0InlHULqfaKo04qowucM1bA7gflDrsBJbl3om28I1gwuj2PQbSa4GmGdmS0OfdzhAdmnTXlZXLpFDyeY4ahiKbhkp1hfeaLA+RgHqiw9n8ZiATVHZUveNNgO8be+BvP4WvPRd9U2lT/AI/IOjzhXNxLYkGbAwN4wTlBgXN/RJzfsFHF4zBmlgmNqCq1wqvs1tyC+deAI5c0SpRnxka5XTc8xHQW5Kz2te002ZmhwLtHh9rawATPcCe5VUWQ/GmXmWOgOjK24G7x75OvxT5iOPYFIJMAXJhdLgsCG0sup1J6oZsbCy7MfD6roWBWMGPatwZslukDn4YhKm6ESDeCrq4PkrZWI0aqufzCyCmQtFJ6BFjKqslZntynpwVtOokMcsSVmZJABKFY0JgFIBcxldNsEhWEKQShAystVT6a05UxYnYgfVoofiKCN1Kax16KYANlCSe75oNgNo5q1WkYlhGWeLYAPk71XV4ajd55D6rzIOc2sazbkPcSObT7w8lxyx3KjtilTs72jW4HTkVfTOX3TbiChtGqCBBkHSeXAgraypbmst8GmujdKcPssjKhGinnSsNpKoUI2kyDTP8Ae0vi+PmiLqqxY54OXpUox39q1cmdEuDJi2B+0nteMwysJBnLZrCPjfmjGIrubSrnMXlmYtzFvBgcAYAjXyAQirJ2q9o4tb3fu2z4wjvZ2qkAy51oI0yN0m3PWy0H4Ml+ThnYl5Bf21Wo8NzHIZgjgXEW14cl02AxRqUszoJNOmTdpkis8DgReBwhZ/7I0y6ZqtF5bNORe0EN08URZhy1jgGyMrWgSwG1Qn7sAWPD1SKuLFON2D/a0Th6die5rXH3ORER4DwTYV47TGCLhhmzRMxGlzpx7lb7S4fPSpMyucZgNa1j3SGjgQRGknTqFhpPy1dom1mNNraXUkWkEdmBF2NQvZcEAjQgelkZptV9HBlT2wVazRSrMsq2FSRET6SpNOFrF1F9NMCnLmEeSqDVe0Qo1W3nn6piIhySaEkDsPgJOCkAmXEmOnaEwVgCTAbKmIU1FICstVFanZaiFVVFlJMQLqDLSqn8Lo74j5rgMBh5Lh+J3qvQcYPsiOZ9L/JclTwOQymySI4YZBlPDTumVto1FKrhpEhYQ8grP1GPa7Xk0NPktUEg9OXrC3EKfaqk2XEjQ5/BY8VV3qY51aX9YPyUn14CFYjF/b0Bzqj0PzKSVsJNJBLFYptLaNV7hutaAXSBc0mw0SQDrKI7K2g2qKmSoSTJAc0gtkugi5BGglvJAvaSqf0p8Bstgt7SmKlNwdTAuOY69EIqbSqNvThr7CaVPsmht5IaBBNhfiOGi0UrRkPs9GNYC0iToJg9YHH/AGQCvtOlh2EU6mZ2cWGV8H3SHEDTrquX/WNXOC55cS0SchdEgSCIvdo05jXhU8ntMxEkFrpLWvBIdmOYtE87edzcURWba+2qlSc73ND+FMkuFrQP4RxFtZPBaNhvL6eNJBzGgJJMlxlwB5eSzVdrucwjJhxILXRhcroIvBjh1W32YZuYuNDSZwABiRbl3FMaCvsi4mllP3THWNR811DGrldhHs6oHB1vHUfnqusCux6OEuxOaqMqvlVVLHvUiI7FZlVQVoKYFL2KBbIhaHKkhMRSAkpmmkgYccbKITkXSAXAmSaFJMAnSASSSSAEqquitVVfRNAYqzJb5/FD6+Csizm2UH0kMaA1OhFkOx2AnoV0TqCqdhwUSSkqY4ycXaOOexzeCiKx6+S6irswFVDZsKo9Mi0tSznHB0TB9EJqYZ/ah+paWkToIMgfBd1UwCw1tl9ylHCo9EZZnLspp+09WNKfk7y1S/tZV/hp/wArv/ZM/Zizu2VyPmuM8M0+DpHJBrlF59qanKn5O+qYe1NWRDaZPDdcT6qFHYhJu7yCM4HZDGXAk8zc/wCycMMn2RnkgukKhj6pbvtYDyAdbpqo18Q5zSIbBBGh+q39iFGrQsraxxXgq72c+acX4hdPgq+dgPn80GqULrXsqplOXnf6rsiLCcKnFC0rQoVWyFIiUsdZTa5ZqTlcCmIuKrcE7XJnJiIJ0ySAP//Z"/>
          <p:cNvSpPr>
            <a:spLocks noChangeAspect="1" noChangeArrowheads="1"/>
          </p:cNvSpPr>
          <p:nvPr/>
        </p:nvSpPr>
        <p:spPr bwMode="auto">
          <a:xfrm>
            <a:off x="155575" y="-1462088"/>
            <a:ext cx="3571875" cy="3048001"/>
          </a:xfrm>
          <a:prstGeom prst="rect">
            <a:avLst/>
          </a:prstGeom>
          <a:noFill/>
          <a:ln w="9525">
            <a:noFill/>
            <a:miter lim="800000"/>
            <a:headEnd/>
            <a:tailEnd/>
          </a:ln>
        </p:spPr>
        <p:txBody>
          <a:bodyPr/>
          <a:lstStyle/>
          <a:p>
            <a:endParaRPr lang="en-US"/>
          </a:p>
        </p:txBody>
      </p:sp>
      <p:sp>
        <p:nvSpPr>
          <p:cNvPr id="7176" name="AutoShape 8" descr="data:image/jpeg;base64,/9j/4AAQSkZJRgABAQAAAQABAAD/2wCEAAkGBhQREBUUEhQPEBUVFRAVFBQQDxAPEBQUFhAVFBQVFBQXHCYeFxkkGRQUHy8gIycpLCwsFR4xNTAqNSYrLCkBCQoKDgwOGg8PGikkHx0sKiwpLCwsLCkpKSosKSksKSkpKSkpLCwsKSwsKSwpKSwpLCwsKSkpLCwsKSkpKSwpKf/AABEIAM8A8wMBIgACEQEDEQH/xAAbAAABBQEBAAAAAAAAAAAAAAAFAAECAwQGB//EAEMQAAEDAgMFBQUEBwYHAAAAAAEAAhEDIQQSMQUiQVFhE3GBkbEGMqHB0SNCYvAUFSQzUpKyFmNygpPhJUNTc6LS8f/EABkBAAIDAQAAAAAAAAAAAAAAAAABAgQFA//EACoRAAICAQQBAgUFAQAAAAAAAAABAhEDBBIhMUEiURMyYYHRcbHB4fAU/9oADAMBAAIRAxEAPwD2JJPCULoQGSTwmKAEkkkgQkklAuTAmkq86WdFAWJKvOlnQBYkohymEDGSTwmhIBJJQkgBJJpTZkxEklHOlnQBJJRzJwUAOkkkkAkkk6BjJJ0kAMnTpIASSSSAGKZIpIASSSYlMRFxUCUnFVVakeKG6VsaTbpE1GpUyiSqp7/NDqm0A6p2Z95tz1abA+YIVaepSi6LUdM7Vm5tYnp3KztCOqzU3XVrgqMckruy7LFGqo2MfIVrSsGHqRY6HToVsaVqQmpqzLyQcJUWp1EFOpEBEqDnJ3FUVqoaCToE+g7IYjE5bcTp9Squ0J4rI1xc4uPH4DgFeCs3Lmcnx0aeLCornsuZW5qVTEgGNTrHIdVke6yE7M2l2xfU0DnHKOTRZvwARHUOMa8ilplKV+DomYkd3otAKE1X2RCg+Wg8wPRWcGVztMrZ8Kx00aE6g0qaslUSdMkkMdOmCdACSSSQAyUqMp0wEkkkkISiU5USmMrcsGOrRBEkCQ4gSBpf4K/G1Yb3kBVMqjgq2oyUtpa02K3vIjECNVzhxg/WEc6J4zdtQfUqzalHJWbDoZUJblmAHRNjyIBtwIXP7fnDYinVEkNs6J902P18Fmu2aXCO+Y5TdVQfB7Va5vfcHnxlXfpHVJMKNr6i3YSrmaPEeSD5lv2Q7dcPxeoH0VvTN76KmqScbCjU6i1SWiZxB6DbVxG+G8hJ7zYfPzRl65faVWa7+mUf+IVbUuoceSxplczZSqLS2oEH7WEv1gBxWbZqVYQxmIDWnoCfguO9mtqhtNs6LdtzaX2TgDBfLBz3gZPgJKhgdjZaV2gwEqsTltCb9tMeQ1hzONgBc+S6HDYgQBBbYAB0XgdCuV9lcM0NNSBmfeeIb90dBF/FGqteI/PcumHK8bv3IZsSyL9A0CrAVSptK2DGLEkkkgEE6ZOgY6SSSAK04TBSTEJJJMUDGUHuUlk2g+KbjyBSbpWNK3RnrntAROUHoCehuhdXHdi7K+0yWmDDu4/IrZhsQCJWXatUZRMatLSeDpgeseKyck3J2bWKCgqQM29iYo9oR7tSi8zwaHgOP8pKL7b2MK9AgAXFu9R2zsvPhajWtzEsIAP3iRZvcjlMgNDeQA58Eoxrs5zlfRxmx9nk4NjhrSNSlUHLI8gO/lLZ80XwuBa5sgz3IhgMJ2T6hHu1HB8Dg6Id5w3yWTD7Oeyq4sjITLWzwOojhBmFKcY0pL7/AJIQk7cX9vwW08GOq1YJuUkaafn4q4BVuMGeXoumJ7ZJkMq3RZvYVJUMep51pGcNUK4sl1V7nkAZnO58HED4ALqsXiMrSeQJXN7PeQ5zXWPveBMn4+qpauVUi/pI2pNdqv7/AIEMGY1Kqr4ANEl3mibmE+61x8LeaEbQpOzFjxJcwhrReC7dBPhP5CoNovY4ym6Rkx+A/asPTOuVz3DlmdAHk1dFtehlw1S+XcdfkIufL0U6Oxh2/auN8lNjWx7oaDJJ5kkrTt3CGrhqrGXc5jg2TYmLCV3aV8dFXnizkdmY/smtscuVojiIARXZGK/SatrMZDnk2Gth3mPIFWs2Y00RmbBDRPAiBxUcLQ7FjW/9Waju7RgPhfx6LlGNPc+kdXLctq7YbO0ROhI56T1A5LZTeCJFwdFz1Wqiexak0v8AM8Dz+sq9gzvJKmVNRp444qSCbSpKDSpq4URJJJJAPKSjKSYxBOmCdAhKJTlMgYzlkq1ASW2iIM3mRp5LU4oDhsSSS7i4z5qvqMjgkl5LOnx7278AupSqU3GmdRdpFw5s2I9COB7wqa+Bq1H0g+wdUbLSPut3i6OEQPgiW0cWe1oZbu7S/wDgLXNf6jyRBlyXcdB3cfM+izFHyarbSL82g5KRcqSYSdUXSyCiWterRqFizq1lVNSFKJpqVFRUdKg56i1ybdi2cGijUkdRYq8FYab4f/iHxF/SVqDrLQxS3RRl5YbJtA/aleC1vMye4f7+iwNrBuIbYAQ4f5jET4BPiK2as8n7sNHhr8SVRisJnOsaLOzy3zdeDU0kVBLd5X7h6niUK2a7NWrPOodlvwHD0CwUtpOoEtqEvtLDqTwy960bMlrXOd7zzmI5cguO+2voXfhfDhJ+9V9ef9YadWSFZDzVJU21lLcVtvBfVfmYQNSCPguZxm0nVa73tkBrywAgiGsOW46mT4roGuWLGYYNcagsSN/rHHvj5JSb217kNqTsw4d1Ss7KMpPEiYHeflqup2Yzs2inIJEmRxk3PxQH2exzXUg4Rvbxjmbra3FEVWEfxAeDjHzUtPPZJP3I58e+LXsdA1WBVBWNK2TGJJinSSAgkmJSTAmE6YJIGJMU6ZADELkyHUw8ROQkHwNiusJQKo0GtUnQm/WAB8lV1KuKZc0j9TRzWzzVqYvO6zWMcO7MRlA62JnouqoGyp7ECYAF+HcpAwqBpdlr3KDHps6pLrqLY6NFV0KDKqz1q9kmPTQjVmUg5UduFA4oJ2BpDt5vePjb5oiKaBNxW80/iHwv8kWp7Qaeiv6X5WZmq+dAg4Ih7pdREucYNQAwXEiQe9WNoD+Oj/qtXPe1GGacW9zstywFzmue2mBSBG629/p1QkbF7VwFE06roLgWsdTZYiWnO2YuJi28q6xJ8k/+iS4Og2vhPtqJ7SnGa+Wo09b8gigw/wDeUf8AVauXf7KVGnOKINjIGR0NJ3mmPet0vEQLLB+gjO1jexJcZBeWPa2XHLOaRAES4gkT0SWCNt2dZ6ybjFe35O5NL8dL/Uan7CQSCx0CTleDbwXJYzZhDc7jgSGgHLTdTzm/CIMxHHnrot3slTDf0nLA+yBiA2AS4gQOQISlhilZGOom3Qca9O909Reesi6H/pK10TKrIuM5enXdQxFSnG7mBbHBpAhdNskGpWZIsN8yOWnxhKts1j3Zj70ZZ8ZH56ojsenDn9Q3yBP1XfDHdkVnDPJxg6CwVjVABTC1jJJpJk6AIkJJSkgQkkk6BiTFOkUAVFc26qSZ55p8TK6QlczUMOc3k5w8JVLVukmXtHW5lzaiReqZUg5UOzSbLBVVVR6ZxWarKdHNyojXrpMxULNUaTOqzZSFJHLeE34myyVMR1WfM7grKbTxhDJbyxlfeDibCYHfxWyljbjvHqgW0a2WLxfXgqcPjt9sOB3mcPxBXtPxAoZuZHQ4vDNftOo12YgsEtkgWp2MjiimyMM2m6oG08kWzOzuLgCR7zvOAePmMxrT+s3m8ZWix/C0nxhHsGyDU1/ev100bp0XN9EPJoka/kIDj8AzFUi/I8vE5d4ZzJzBrs1su9odOGqr237QPZU7Ki2mXCC51V4ZTYCLAkkXuOPEaq7YG3nVXGnUa1tRgJ3XBzHNkCWkE8xxOo8BJrkABQ2A9zZDQQ1zgYLc4IJkOcXHrpIErT7OYU03YxhzZm0hOaXXJcTvcdeQWr2grThwMrRD3gjK4NuJsGX0d5ymwI+2x2n7tv8ASnJ3Fjj2jL2t4W+g+Ah1NEKZBF1QaNOLLXVitWyMR9qBzDvr8kPdUhadgnNVJ4BvxJj6rtgt5EiOor4bOppqzKqKb1eHLXZjChMQpJQgCCSlCSAIp0kkAJMSnVT3xdAFGLrQLarn9oNg5x3H5FE8Q+SszmgyDccVDJBTjtZ0xzcJWDmV5UjPBVGnkdHDgtbIWRKG10zXU1JWjMab+XxURReNR5XW9rlooooizCyiDwVVfB9PEIq9o1HiFA010SOLAZpQmNOURrUZVHYQhoSZy3tOIYOhQfZ1b7Rn+Nn9YR72lpywrltmmalMf3lP+sKzglSaOWVcno+1sU1m0nZjeGCwBJzBgEN119V0OCBmr/3D3ncbMrnfaCplxNbWBWwXFoE5mmBLZJgE2I4zNkd2dthlWDma1xzbrnCTBi3jZRfRy8gXbmwavbmtRaypmy56b3ZZygQeo3RYnzmFp2FsSox7q1bs2ucMrWUwAxjbWEWGg8ieKPGuCYlvmFa13ABLc6CjldoOy0SQD+8f/wAptUzkGjXAi8xMfAEqVIb2M59m7g7lbUweOgCq9ocMRhwHAXqVCA4MgbsCc4I4TzvYhaKDTOL0/dui99b2Tl0OPYCp5kQo6KimFrziFUaL8WZq1SF0WxsJ2dO+rt49OQ8B6oPszC9rVEjdbvH5Dz9Cuoar2jx162VNXlv0IeVY2uoFUuCvlE3trqwPQoVYVzMQlQWEZSWQYlJKh2aUkkkgGcVlrGVoeqXtQAPqtUDRW7slB7UwBGNw+YdRosOHqcDZEsU5DqjeKq6jFfqRa0+SvSzUxy1Uz+QhtNy303iFQqi8+TQAeYT5f/igCrmhSRzoodTVbsMIWwtUHU7KRGmclt6hIIXF7Kb+0sHKq3+sFekbXobp5lcJRwpZjafWo0j+aFPG+0QmjrPaqkf0mu7ICGuw5NTK0ubDQ4NB1E5Tp0XIO2k82a5zG/hO84RG8e7gIC7T2nptNfEWaXZ8GBpOo93cJuNd4aCxQql7M0KVP9oexpdDWuq6Zj7pDYAAtqZ16rrFqis+zmm1Hm7XVSbgQ99zwvMLoqOOxWGDt81qYaC5r5LoIEkR7w6axpPF9m4CQHPc6ZLB2Ja4ABwbbLaOMjgug2fTAzucYEvG8WwGtH3pmIvMngm2CB+JxmfAMqVN+arzJqlg97+KQSI5cBHFEqA+0xpywOzMO+z3rn+EZrab3O0XkS2p/wAOpFhhpq4ossZyGo4sBytJ9wjgLcQjFEHNjLAbjogEfe56Hw04rnLolHsEZ4U89lncbrZgKU34D1XGMHOSRclPYrDGydxscTc96LNfKCMct1CstZRUVSMuTt2wgHJiFWHSna9SERexUkrWQqqlJNCKe0STZUkwDiSSloFyJES1RcxWgyEsqAKCxZsQFucFlrMTAC4hixPajFeih9akmNGKLrXS1/MKjs5lSo/nks3Nj2Pg0MOTcuQjSHPTmr2tjqCstI5TefHRa+HQ6Kujs0ThMdE1MEaqTmp2RoG4ylK5XaGA/a8O78cfMei7Ou1BNp0h2lE8q1P4yPmo76Y9lmP2prBuKqgOq5i/DWY+Kd2gHtBPWxGhXOOwtR5Jb9oSfvEZwNS1p0InlHULqfaKo04qowucM1bA7gflDrsBJbl3om28I1gwuj2PQbSa4GmGdmS0OfdzhAdmnTXlZXLpFDyeY4ahiKbhkp1hfeaLA+RgHqiw9n8ZiATVHZUveNNgO8be+BvP4WvPRd9U2lT/AI/IOjzhXNxLYkGbAwN4wTlBgXN/RJzfsFHF4zBmlgmNqCq1wqvs1tyC+deAI5c0SpRnxka5XTc8xHQW5Kz2te002ZmhwLtHh9rawATPcCe5VUWQ/GmXmWOgOjK24G7x75OvxT5iOPYFIJMAXJhdLgsCG0sup1J6oZsbCy7MfD6roWBWMGPatwZslukDn4YhKm6ESDeCrq4PkrZWI0aqufzCyCmQtFJ6BFjKqslZntynpwVtOokMcsSVmZJABKFY0JgFIBcxldNsEhWEKQShAystVT6a05UxYnYgfVoofiKCN1Kax16KYANlCSe75oNgNo5q1WkYlhGWeLYAPk71XV4ajd55D6rzIOc2sazbkPcSObT7w8lxyx3KjtilTs72jW4HTkVfTOX3TbiChtGqCBBkHSeXAgraypbmst8GmujdKcPssjKhGinnSsNpKoUI2kyDTP8Ae0vi+PmiLqqxY54OXpUox39q1cmdEuDJi2B+0nteMwysJBnLZrCPjfmjGIrubSrnMXlmYtzFvBgcAYAjXyAQirJ2q9o4tb3fu2z4wjvZ2qkAy51oI0yN0m3PWy0H4Ml+ThnYl5Bf21Wo8NzHIZgjgXEW14cl02AxRqUszoJNOmTdpkis8DgReBwhZ/7I0y6ZqtF5bNORe0EN08URZhy1jgGyMrWgSwG1Qn7sAWPD1SKuLFON2D/a0Th6die5rXH3ORER4DwTYV47TGCLhhmzRMxGlzpx7lb7S4fPSpMyucZgNa1j3SGjgQRGknTqFhpPy1dom1mNNraXUkWkEdmBF2NQvZcEAjQgelkZptV9HBlT2wVazRSrMsq2FSRET6SpNOFrF1F9NMCnLmEeSqDVe0Qo1W3nn6piIhySaEkDsPgJOCkAmXEmOnaEwVgCTAbKmIU1FICstVFanZaiFVVFlJMQLqDLSqn8Lo74j5rgMBh5Lh+J3qvQcYPsiOZ9L/JclTwOQymySI4YZBlPDTumVto1FKrhpEhYQ8grP1GPa7Xk0NPktUEg9OXrC3EKfaqk2XEjQ5/BY8VV3qY51aX9YPyUn14CFYjF/b0Bzqj0PzKSVsJNJBLFYptLaNV7hutaAXSBc0mw0SQDrKI7K2g2qKmSoSTJAc0gtkugi5BGglvJAvaSqf0p8Bstgt7SmKlNwdTAuOY69EIqbSqNvThr7CaVPsmht5IaBBNhfiOGi0UrRkPs9GNYC0iToJg9YHH/AGQCvtOlh2EU6mZ2cWGV8H3SHEDTrquX/WNXOC55cS0SchdEgSCIvdo05jXhU8ntMxEkFrpLWvBIdmOYtE87edzcURWba+2qlSc73ND+FMkuFrQP4RxFtZPBaNhvL6eNJBzGgJJMlxlwB5eSzVdrucwjJhxILXRhcroIvBjh1W32YZuYuNDSZwABiRbl3FMaCvsi4mllP3THWNR811DGrldhHs6oHB1vHUfnqusCux6OEuxOaqMqvlVVLHvUiI7FZlVQVoKYFL2KBbIhaHKkhMRSAkpmmkgYccbKITkXSAXAmSaFJMAnSASSSSAEqquitVVfRNAYqzJb5/FD6+Csizm2UH0kMaA1OhFkOx2AnoV0TqCqdhwUSSkqY4ycXaOOexzeCiKx6+S6irswFVDZsKo9Mi0tSznHB0TB9EJqYZ/ah+paWkToIMgfBd1UwCw1tl9ylHCo9EZZnLspp+09WNKfk7y1S/tZV/hp/wArv/ZM/Zizu2VyPmuM8M0+DpHJBrlF59qanKn5O+qYe1NWRDaZPDdcT6qFHYhJu7yCM4HZDGXAk8zc/wCycMMn2RnkgukKhj6pbvtYDyAdbpqo18Q5zSIbBBGh+q39iFGrQsraxxXgq72c+acX4hdPgq+dgPn80GqULrXsqplOXnf6rsiLCcKnFC0rQoVWyFIiUsdZTa5ZqTlcCmIuKrcE7XJnJiIJ0ySAP//Z"/>
          <p:cNvSpPr>
            <a:spLocks noChangeAspect="1" noChangeArrowheads="1"/>
          </p:cNvSpPr>
          <p:nvPr/>
        </p:nvSpPr>
        <p:spPr bwMode="auto">
          <a:xfrm>
            <a:off x="155575" y="-1462088"/>
            <a:ext cx="3571875" cy="3048001"/>
          </a:xfrm>
          <a:prstGeom prst="rect">
            <a:avLst/>
          </a:prstGeom>
          <a:noFill/>
          <a:ln w="9525">
            <a:noFill/>
            <a:miter lim="800000"/>
            <a:headEnd/>
            <a:tailEnd/>
          </a:ln>
        </p:spPr>
        <p:txBody>
          <a:bodyPr/>
          <a:lstStyle/>
          <a:p>
            <a:endParaRPr lang="en-US"/>
          </a:p>
        </p:txBody>
      </p:sp>
      <p:sp>
        <p:nvSpPr>
          <p:cNvPr id="3" name="AutoShape 12" descr="data:image/jpeg;base64,/9j/4AAQSkZJRgABAQAAAQABAAD/2wCEAAkGBhQSEBUUEhQUFBUVGBQUGBgVGBUZFxgVFRYXFxUVGBYXGyYfGhklGRQXHy8gIycpLCwtFR4xNTAqNSYrLCkBCQoKDgwOGg8PGiwkHyQsLC0pLC8sLywsLCwsLy0sLCwqLC8sLywsLC8sLCwsLSwtLCosLCwsLSwsLCwpLCwsLP/AABEIAKcBEAMBIgACEQEDEQH/xAAbAAEAAgMBAQAAAAAAAAAAAAAABQYDBAcCAf/EAEQQAAIBAgQDBAcFBgQEBwAAAAECAwARBBIhMQUTQQYiUWFCUnGBkaHRByMyU7EUF2JyksEVQ6LwM3OC4RYkRIOyw9L/xAAaAQEAAwEBAQAAAAAAAAAAAAAAAQIDBAUG/8QAMBEAAgECBAQEBQQDAAAAAAAAAAECAxEEEiExE0FR8BQyYZEFIlKhwRVxgbFC0eH/2gAMAwEAAhEDEQA/AO40pSgFKUoBSlKAUpSgFKUoBSlKAUpSgFKUoBSlKAUpSgFKUoBSlKAUpSgFKUoBSlKAUpSgFKUoBSlKAUpSgFKUoBSlKAUpSgFKUoBSlKAUpSgFKUoBSlKAUpSgFKUoBSlKAUpSgFKUoBSlKAUpSgFKgYu10Z3Vl+dbC9poPWt7jXOsTSe0kZqrB8yWpWhFx2FtpF9+lbiSgi4II8q1jOMvK7l1JPY90r5evtXJFKUoBSlKAUpSgFKUoBSlKAUpSgFKUoBSlKAUpSgFKUoBSlKAUpSgFKUoBSlKA5nSlK+TPGBFZsNjHjN0Yj9Kw0om07olO2xYMF2tYaSKCPEb/Cp/DcVRxdTeqBX1WI2JHsJH6V20sdUhpLU3hiJR31Okhq+PIALkgAdTpXNJ0L/ilxKjb7uaRPmDf4Vpv2cwjG8kHPb1sQ7zN7M0hJt5V3L4hTtqmdHiYnToeMQu2VJombwV0J+ANafGO1mFwromImSJpA7LmNhlQXYk9BVBfguFYWOFgI2/Av0rLhcBBFcx4eFCeoUX/Sq/qMenfsV8SunfsXdO1uHaNHVi3MtkUC7tm27viRrbe1TINc1xWEhlA5id4KVBGhUG1wp9G9ulTkXHpNArAACwFhYAbaVpTxsHuXjXT3LfXiWUKCWNgOpqtDtJMPRRvbdT7OoqvdpO1UyIZZ4hylKgBHuFDMFztdRte5PQCtJYqFvl1ZZ1Y8i5f+JYr2IcDxykj5VnTj0B/wAxV/muv/ytVLOJIJvY19GN8q5F8Q6oxWJOgJKCLggg7EV6vXO1lS98tj4rof6hrX3FSu62ixE0Lg3DBi3uZHJDA1vHHU3uaLERZesVxFI/xsAeg3J9ijU1C4/tTJpyIlbxMjFdPLKD86qMHDMWLk41WJ1J/ZgSfaTJWUYfGD/Pw7+TQun+pX0qk8VJ+XTv1ViJVXyLKnaya+uHS3lL9UrYi7V3JzwuvgVZG/uKqX7XiV/FhlbzhlUj4SBbfGvEHG80nLZJI5MpcJKmUso/EUYEq1tL2Olx41n4qrHV6+34KcWSLtD2uwxdI2k5byEhFkBQsRuFJ0J8gamb1z0yLIpR1BU6EMAVPuNYcXhptMk0jRgW5LuVUeaSJZgfJswraGNTV2i8a6aOkXpeuX4PG5gQpdShyspJDIfA67dQdiNq3ouJSrtI499/1rP9RV9YlfFLmjodKpMfaicdVb2j6VuYbtgf8xAfNT/Y1tHH0X6F1iIMtVKiIe08DbsV/mBFbmG4pFISEkRiNwGF/hXVCrCflaZspxlszbpXyvtaFhSlKA5nSlK+SPGFKUqQKUpQCvtfKxvADqCwPiD/AG2qAZKVrtzF2yyDw/C30NesNjFfa9xup0Ye6psDNSleJZMovYm29t7eIHWoBnWdh1rFj5s0Tq0YlVlKshNsyncDzr5FKGF1II8RXurqck9yyk0QXBZ5irRCSJ+VlCs6vmeJh3GbKQMwsVPmt9L1I5Z/Wg/pk/8A1UfjvuJ1kVSVOa6jcg2zgeJvZhUpgcdHNGJImDob6i+43BB1DeRq0/qtoTLqeRzuvJPsEg/UmvJxMigl4rga3ibMbDc5WAPwvW3WGfGJGQHdUJ2DGx+G9U35FT1g8akq5oZEdbA3RgdD5bis3NPia5/xrisTyq8GHKiJ2WSWPLHMwHSILrYHvWb8W1rVYsDxN0hR2ZsREwDLMAA2U7Z1A+dbTpOKuvY2nRlBJvS5PZz4mtfiWF5yLZuXLEwlhktcK4FiGHVGF1I8CaYbGpIO6wPl1+FZwL1lGcoO5kpOLueYZ+YpJURupCyRg5grH1W9JDuD/esiTEbGo3iGGF+Yj8qULYG4yOBcrHIvpLe9juMxsdTUcnbFGUFYyDsVd1XKw0ZSRfY1ooSqO9NF4wlN3giwHcmwubXI622/U/GlQmG7Rs1yYkC6WKy5rnqLZBasx454J8/+1T4ar0NPC1Xy/olaVDnjjeqvzp/jjeqvzqfC1OhbwdXp9yYry8YNswBttcA29lRH+Nv6q/OtbFcQlc3WQxi1rKqnXxu19alYSoPB1fT3LXgsfJEfu3YDwuSvwN/latrDdvZY3IxcH3RNlmgJYKCbXmibvL/MuYdTlFUXCRvNJl5s8uW2ez5VXyZkAt7N6svIQHuqAPDU/rWyq1MM7OV/QSc6Ds3f0L5Dx+F1zI4ZbkXGxI3t4jzrWm7ToNtap5avlTP4hUeysVeJk9hSlK845hSlKkClKVAFKUoBWtjMAsm+jDZhofjWzSpvYEVwrHsW5b79Cd7jcGpWovj9kQTFgmXTMSBcHoL7mtfA8bmdBy8LPI2ozuBDHboS0ne94U1rw3P5oo1jTlU8iuSM+CN88RyP19Vv5h4+dY8PxW7ZJFyNt5X6VryYrHgXOFwyqN74lv15dqixx+GSW08U0TWH3kd5YT/7ir08SBV+DO2q/wBmssNViryiWHiWEMkZAHeGo9o6VV+C4uRMZOIIJMRmRM6x2VEmUnWR2OVSVOtrmw2qSwXFJMTaDDs4z5v/ADJWwWFbZnUH8Tm4UEaXvva1TcEgw8YhwsDZFvv1PVySRmJPpE1vRpWi8+zOjDYSUk8+xiw3A8Q5DYnEZBvysMAqj+Fpmuze1ctSUGDhiBEaKCdzuxPizm5J99Y8PNIygyjK3gGDDy1AA91ZK0ulpFI9elQhT8qsVbt5wVuX+2Q6yQqeYo/zIuuYWvmQm4Ptp2WxoiCYRgUKRJKjOwyujgXAJO4bpWfiePfFGXCwoyx5jDPM5ygDQukS7sxU2ubAX61D4rs1HxCOTENoWlVYCdhh4SVIHk92IYfwnpUyjGUcstO9PyZYihxo29vz+Dc7RR/s9p0y8u45iqy3jv8A5qgHa+4rT41xZMREYmlVH3WRHZWVvE5TqDfUVF4XgMC4ieJAGEORc2VQ2ZgSym29u7r51ucrDrIIyyiQ+iWF6tHDrR31/Y4Fg7bvYiOH4klAWMgYXU99rXU2JF73B3qZ4dhoyC2XvMxLFjck2Avt4CmLnghK8zKma+VmuV03GbYHXathuIRC33sQB1HfXUeI1rqa5pHZGEYvZGcC22lK8Rzq34XRvYyn9DXuqmgpSlAK8zISpCmxIIB8DbSvVKAsXCMQhw6cpQiEDuj0SNGU+YINZ6guz85E0sZ2dVmX+YXWX/6/nU7Xi1ouE3Fnz9aGSbiKUpWZkKUpUAUrFLi0XdgP9+VaGJ4z0jHvP9hWsKU57I2p0Z1NkSleJ51QZnIUXAu2gudtagGxrndj7j9KjOPSnkEHl2e6s0rMVRbb5RudepFdccE3uzr8C+ci2vxKFTYzRA+bp9a1pO0mFU2OKw4PhzE+eulQuEgzhREEcZQc5IEQUDV3caAeW5rJHwGQSRgywESsVFsOULNa94wzElQoN2bTapWDjzZZYBfUS8vaLCqLticOB/zEPyBrNHJJKAYgEQ2IkcEkg+pHp8SaiIOF4VMUziJ3MBMYKxM7PIQC8jFVtlAsq28Wqck4uuQuDZRe5PSxsRl3vfS1UdCEHzZ00fh0L3k7heHxRHmyHOyg/eSkEqDvlFsqjToNbVjfiMsptGpQH03F3I/gj6e1vhWqkZkPMl0tqqMdEHrP0L/pURjuLtLEzjmJhjcAxgnEYm2pWIehHYHvbkXOgF6vF5nZHp5YwjZL+CUOPgzlI0OLlQ95s2ZEa2zSt3QdPwqCR4VjxzuQOdaRmOWPDxd2Nm3AY7uBuWOgGttq2oURI1EYVY7DIEHdII7th1rz2dPOxE2JOsSAYeA9GNycSy+ILBFvf0DUpub9EGlBerJHhfDeQhLkPPLYyONBYXyog9GNbmw9p3JNbFena5ua80k7hKwryX7pYd6wJ7vWwvYeelQ/ajiJSHKhXO/dHUXOw0+PsFQnBDJhxLHho5pJSwV8RO6iANlDBljBvoH2A18asofLe5DlrZHrCiWTCuVyrLj5CyZGzBBKgBYvYXyopO3gKsPFMVHhYNBaOBNB5KLIvtJt8ajuF4MRPGikkYaLlhidWeWxckeNkHszV7aLn4ocw/c4Yq7eEmJOsa+YQa28WHhVcyk2uW/8E2cVfmQPaWM4Hh8BNv2ppC7NvkaQ55r/AMAuF1/hquYTsVPLh2xEnKijtzM+JNjJ/F/CD0vr5Vd+0nHIUSZp1MnNVsNFECAzAXMzhjsuYqC3ilc84l2hxGMyI95SgULFCrZBYWDZRcs2m5rspNuOnf7HNOyZpQAWFhl2a2oF7eG1x7K+rAovZRrvoK28T2ZxyrmeFoxYtdyoFgLnQEm9Q3MJAuTW1yljafAoR+Ee0WvVq7OdoCxEExGa33b+vb0W/iHj1qpYRtSPL9K2HW9rGxBDKR0Yag/Gm+5FrbHSa+Vr8OxomiVxbUd63Rh+IfGtisiwpSlCTHGSuJwzj12iO+qzDp495F3q21VJYgwAOtiGHtU3BHmDUvBxn1x764sVRlNqUTzsXQlKWaKJSvtag4pH419/xKP1q4eFPozg4NT6WaEnGW6KB861JMW7bkmsQo2u/ut08K9eNKEdke3GjCGyNzB8JeQX/CPFr/p1rNF2dkzd+SPL/CjZvizEfKvnZTiRbDlZs4eIlWaQAZyfSBBI93yr7xftGiA2dUXq7EL8Aaq5TzWR1KMbXZll4ZCz8jQtlzNckkLtYAaAmx+FfTKy5oMFFDZBZ2kzCNGOyZVH3rWuSLi2l96pmD7YwLO5RyWsrKxBCuyBu5c/7N6vfCljigQBlAI5huRcvJ33b3ljUSTjuTFp7Gtwfs0mGMkhJmkc5ylgkAkGl44hsdtST7q1uH9nHadsRi3EkjWIVSbK1/wnxUAKABYbk1OLi0OzqfeKyj/f+xVHUlzLKEURHGuKzLLHBCArTK785joixlQ+Rbd6Szi19Be+tRRmUY2HDrfIkc8publpAUCsxO7DM5v4tW/jM5xqvJEyxorQwyZkIZ5LNIxUHMBaNQNPRN7aXg+HG/Er7/cyf6pB9Kq1/RZfkkuPhpMmGUlefn5jDdYI8vNt5nMqj+Ymi8Wiw87sySOwJFlsRBhY0jzsFPo3caDvNbyrdj1nc+oiIPa5LN8gKhOKYXltipJGF8QAunoQRqf9RJPwFVptbd6/8Jmnv33c0uHYZ8ZiDDCTDFJeVwhP3EBuqKgOiyyak20Hh43OfiSR4iLBwxiyx5jY2WOJdBoNSx6bdah+xkH7Hw/nOC0swWRtO8SQFjQAeVtKk+B8HaEFpJGkkb8RJG53JI3Ow8ABYDet5NamMU9CUrXx+O5MTSWvlFwPFunuvati1VDtJ2ikeQwYReYylUZhqiyMbBdPxMPVHhrWcI5maSlZEd2cwHMxCx5cvKAMljcc+TvSan1U0Hhmqew2OVYGnOqu8ki29IM1olHtUKK0o8mFiOEw7czESBw8u6RE/wDEkkYaFtfwjW9thWnisdzWSOMDlxDKg2zEDKZG9VFG3mT4Var8/fe5Wn8qJrhzsItu+5Llj+EE7ux8B0HlWhjeIJDCZXbLGpyoTu8jXvIfE7msWN4m7umFw4zO4Ju2i5VsC58VHRRqarfbZwYSiPeOCRIgfzZmu0x8NLDbazCqU6eaSv2i052WhW+N8YbESNIdAFyxqfQjW+UfzdSepNdi7KYSCBDFAgUqsRkfdnd0DNc7mwZfjXEzXS/sr4wrpJA5POWzBib54tdr+kpOvtFdlZXhoYU9JFl7QqGyA7HMCPJrCuHvCUZkPoMyf0kj+1dT4/x8rlSYZJYJLSWViskDi3OTwAOVmB2130vSu13AnSdp0UtEwzORbutoDp4bH31FJWVmJtN3IJGsb1tLN3b+BArUr6G0I8d/dWpQsPZfigjxLIb5ZQNgT301BsPEX+FW6PiMTE2kQ23AIuPduKrHYXhBxEsjpYSwPhZkY6aZyJFJ8Cg28RXSePz4QECexc3yqgZpz5qsfe+VZzmlKxaMbpsgv22C1+ZYDzWtaTjuGW13k16iNiPeQK8Y/HtGycqHGToSQ2fDSrIg3DBsuVh5WvW1wvtHHKDymViNwQQ3tKnXyqyta5RnrBcQw8pIRpDYXN1I+ZFbfLj9ZvhWUcVNrED3U/xHypoNTAYk9ZvhXxol9b5VnPEfKsL4q+4FRoSYa8MgPT9a9UqCR0C9BsLmwv4C9eFgW98q38bA/M1lkQlBlNjmGbxyWNwt+t7e6vkgYg5coboX299SQY5YFdSrKpVgQRYag79K0sVh5EhC4crdbBTJe4A6X1zC2mtb6A272XN1y3t7r16tUP1BAYriM6r94iDoHhLnU23jKtp76jf8dxSu/JmAuAO6sjandlBHdI8Nasa8biNxHKjsL91WJN/YoJrLh0xzm6woqEjWTOmh6jq1vCwqbxjvYWlLa5p4PtbGiXxAkEwUgOxeQa6E7Dlt5W9+lbXZBudNLOgbl8uOJGIIzNdmcgHoBbXzram7H8wg4meWQdUUKkZ8iLFiPaa3m4JfTnTgDQAGMADwACbVx1J07PLzOqEZ6ZuR6kxAieViQ2fIQoNzdVIN/AbVUO0/FkZGWSVAzlEYAgsI2YZyF8lufdVnfg+HQWkZmH8ch+YW1aGKnjmQwYWJSCCCUQWF9LltAB76rSaTuTUTasXcqvo2Ki2XYiw0W3ur4RcVRMDj8XDaObKcgy3iYg6bHK2huOoNTeE7SHZrN7e63/erOHR3IzdUTn7Ih3UNffNc3qvP2VaFMmGYnDls7QFgkg8eVONQLkmx8bXFSGP7RKkDyIpZ1AIjIN211tbyvWThnaCKcCxyuWKZG3DgkFf9JqVmSIeVsp3Es1ykShGa0YSxQQRLvdDrf9SfKvncgTW4A3NiSbeQ/Sr3xHhcU4AmjV8uqk7r7GGo91Q+K7JIovC+IQ30UMJFN/HmAkD30zJ6Cz3KVJxyOZSqRzEggrIqWdG1syEm4t18qj+0rZMLDCxAaNwxJ05ikEcxb7m5OYbiug4bsZmH/mZmcepETEP+pkOZiPKwqTw/ZnCoLCCM9LuC7f1Pc1rGpGOxm4SkcH5l/wAJBPtqd7C43JxHDMNQzmMjxDg3HxFdV4rhsHL93LHFLlvdUUF0sNTZO8PdVS479nUSw/tPD5HBQCULmzAhbm8bHUMPA32rRVYyVnoVcJIvGPkjgw7c1myAFLt3nYk6INLs19AK5xNxF15rSaEqweCUhEKbLypLWzgXuDe5PhVfm7Q4yeRGMs0km0fdAF207oy5b2619x/ZrHyZTJmck2Cl8xzH0QvjVqdLL5mVqVM2yIaJWMQYA5QQpboCdhfxt0rKBrYAknQAaknwAFWXgP2eYmUD9oZsPCt2BYAqBbV97CpzBfZdA8gtNjBuVblZAwHVXtpe+lxrV5TgnuVjGdtjY7KYeXCxmGBOZiZFu53SJidHlYbKo0A3NquXC+EphwcpLyNrJK3/ABJGO5Y9B4AaAVrcP7LwQRiOMOBe9xIwYn1iQd/dTh00keIbDSuZvuxNFIwAcqGyukgXQkGxBAG9ccpZr2OmMctrnqbEYtH7qxyITpqQV9pvtfyv51G9osCz4ZJ+UI54GEhC2N0LffrdR3lK3a3iBXrGdpzhziOaAeUjyqDuQT90D4g2NVF+22K7vLkaczExMhCqodlJ+7Nu6Be1je461enCT1RSc4rRmSPtrhmfKCw1y6gWOtgQb1PGobhaYdRl5UcEiZQyyZFa5GjBibMDbcGpk+73EEfEVvK3IxjfmfKUpVSx9r5Vtm+zyUbMDWnJ2IxA6Xq2RlcyK9S1TLdkcQPQNB2SxHqGoysXRD18qfi7FYg+japDB/Z27HvvlHlvU5JDMiljBoDcIoPiAAfiK+nDKd7/ANTfWui/uyi/Ol+C/Sn7sovzpfgv0qeHIrxInO1jZdY5JIz5HMvvR7j4WrDJxHFGySRhz0kiblof+apuVI/hvfyrpX7sYvzpfgv0p+7GL86X4L9Kq6F90WVa2zOU8Q4cRG8hYvIil1UkiK41ymP0gbW1PstU7h+1GGZF5bEggG0cbsFJGoJUW0291Xn92UX50vwT6UH2ZxAWE0oHgAv9hUTw+ZK5aNfK7oo/EeIYZowzPe9wgQEysw3UR/iJ20tVdxPCZJtZMuXcRdB4ZyNGb5DzteurD7K4M5k5j5yApayXsOl7Vk/dlF+dL8F+lIYdw2InXUzkckmJj/ARbwkUuP8ApKkH41hXiuKB/wDTdDojg6eeffzrsQ+zKL86X4L9K8t9lsJ3lkPuT6VrkfQzzrqcth7ZY1fQgI8C7n52qQi7fT372DUjry5SW9wZQPnXQR9lcA2kf+lPpXsfZlF+dL8F+lVdFP8AxLKq+pUMN21w7LeQSwtcjI6Et7e7cH414k7e4ZbFucFJsW5bZV826gedXI/ZlF+dL8F+lfP3YRfmyfBPpVPDLp9y3H9fsVMccgYrmYct+8kwAGRr93vj5N5a17XHDDzMr6Bru6EWBBNmnh6FfzEGouD11mz9kypm5ExCve6SKCgY7soXa+5XY+VQeP8As5xxw+HjD53ilLRtdQEFgpE1zd0sWtl1sbHxqHh3ctx1YhoYuXeMEERsUU6G6jVDfr3SNa88F4jFI8kbNklMpg72mWBLFspPV/mGFXrhH2SxxQJG0zllHeKqApPWwNyB0AvsKx437I0MivHNv3ZVlXMrp4gKy2cbAm4IOoNaOlJoyVRJ3I7HTLeR5ATHhwO4PSksGsR4gFQB4tWhxXiMEYVsZMpd1zIiuQiKeqFTfqBnJ9lqmF+zPE5pb4iNhmEkZKsOYwYsvPCkd5dO8pF8o0sKz4H7HYx35sRJJKQqscqhAF2RF6INbAknxrNYZ8zV11yKh/44Qi0TB7aWjDyt/V199R02OxMsolAykI0a5r3CsQWvYgdBpXUV+zGIaCaQDyCD9BT92MX50vwX6VdUbbIzda/M41jezuIlfmNNGSLWUqcpttmsdSKz8B4E8LXkWMm7MGV2suYC9ozpc+Nde/dlF+dL8F+lP3ZRfnS/BfpWmWdrFc0b3OdDCpmLZVzHc2BJtpWQCr9L9mKW7sz3/iC2+VYI/syPpT/0r9arw5E54lIpV+H2Yp1nf+kVmj+zSD0pJT7Co/tThyHEiXGlqUrqOc+WpalKAWr7SlAKUpQClKUApSlAKUpQClKUApSlAKUpQClKUApSlAKUpQClKUApSlAKUpQClKUB/9k="/>
          <p:cNvSpPr>
            <a:spLocks noChangeAspect="1" noChangeArrowheads="1"/>
          </p:cNvSpPr>
          <p:nvPr/>
        </p:nvSpPr>
        <p:spPr bwMode="auto">
          <a:xfrm>
            <a:off x="155575" y="-952500"/>
            <a:ext cx="3238500" cy="1990725"/>
          </a:xfrm>
          <a:prstGeom prst="rect">
            <a:avLst/>
          </a:prstGeom>
          <a:noFill/>
          <a:ln w="9525">
            <a:noFill/>
            <a:miter lim="800000"/>
            <a:headEnd/>
            <a:tailEnd/>
          </a:ln>
        </p:spPr>
        <p:txBody>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7175"/>
                                        </p:tgtEl>
                                        <p:attrNameLst>
                                          <p:attrName>style.visibility</p:attrName>
                                        </p:attrNameLst>
                                      </p:cBhvr>
                                      <p:to>
                                        <p:strVal val="visible"/>
                                      </p:to>
                                    </p:set>
                                    <p:animEffect transition="in" filter="fade">
                                      <p:cBhvr>
                                        <p:cTn id="12" dur="2000"/>
                                        <p:tgtEl>
                                          <p:spTgt spid="7175"/>
                                        </p:tgtEl>
                                      </p:cBhvr>
                                    </p:animEffect>
                                  </p:childTnLst>
                                </p:cTn>
                              </p:par>
                            </p:childTnLst>
                          </p:cTn>
                        </p:par>
                        <p:par>
                          <p:cTn id="13" fill="hold">
                            <p:stCondLst>
                              <p:cond delay="2500"/>
                            </p:stCondLst>
                            <p:childTnLst>
                              <p:par>
                                <p:cTn id="14" presetID="10" presetClass="entr" presetSubtype="0" fill="hold" nodeType="afterEffect">
                                  <p:stCondLst>
                                    <p:cond delay="0"/>
                                  </p:stCondLst>
                                  <p:childTnLst>
                                    <p:set>
                                      <p:cBhvr>
                                        <p:cTn id="15" dur="1" fill="hold">
                                          <p:stCondLst>
                                            <p:cond delay="0"/>
                                          </p:stCondLst>
                                        </p:cTn>
                                        <p:tgtEl>
                                          <p:spTgt spid="7177"/>
                                        </p:tgtEl>
                                        <p:attrNameLst>
                                          <p:attrName>style.visibility</p:attrName>
                                        </p:attrNameLst>
                                      </p:cBhvr>
                                      <p:to>
                                        <p:strVal val="visible"/>
                                      </p:to>
                                    </p:set>
                                    <p:animEffect transition="in" filter="fade">
                                      <p:cBhvr>
                                        <p:cTn id="16" dur="2000"/>
                                        <p:tgtEl>
                                          <p:spTgt spid="7177"/>
                                        </p:tgtEl>
                                      </p:cBhvr>
                                    </p:animEffect>
                                  </p:childTnLst>
                                </p:cTn>
                              </p:par>
                            </p:childTnLst>
                          </p:cTn>
                        </p:par>
                        <p:par>
                          <p:cTn id="17" fill="hold">
                            <p:stCondLst>
                              <p:cond delay="4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5000"/>
                            </p:stCondLst>
                            <p:childTnLst>
                              <p:par>
                                <p:cTn id="23" presetID="2" presetClass="entr" presetSubtype="4" fill="hold" nodeType="after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5500"/>
                            </p:stCondLst>
                            <p:childTnLst>
                              <p:par>
                                <p:cTn id="28" presetID="2" presetClass="entr" presetSubtype="4" fill="hold" nodeType="afterEffect">
                                  <p:stCondLst>
                                    <p:cond delay="0"/>
                                  </p:stCondLst>
                                  <p:childTnLst>
                                    <p:set>
                                      <p:cBhvr>
                                        <p:cTn id="29" dur="1" fill="hold">
                                          <p:stCondLst>
                                            <p:cond delay="0"/>
                                          </p:stCondLst>
                                        </p:cTn>
                                        <p:tgtEl>
                                          <p:spTgt spid="7">
                                            <p:txEl>
                                              <p:pRg st="2" end="2"/>
                                            </p:txEl>
                                          </p:spTgt>
                                        </p:tgtEl>
                                        <p:attrNameLst>
                                          <p:attrName>style.visibility</p:attrName>
                                        </p:attrNameLst>
                                      </p:cBhvr>
                                      <p:to>
                                        <p:strVal val="visible"/>
                                      </p:to>
                                    </p:set>
                                    <p:anim calcmode="lin" valueType="num">
                                      <p:cBhvr additive="base">
                                        <p:cTn id="30"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2" fill="hold">
                            <p:stCondLst>
                              <p:cond delay="6000"/>
                            </p:stCondLst>
                            <p:childTnLst>
                              <p:par>
                                <p:cTn id="33" presetID="2" presetClass="entr" presetSubtype="4" fill="hold" nodeType="afterEffect">
                                  <p:stCondLst>
                                    <p:cond delay="0"/>
                                  </p:stCondLst>
                                  <p:childTnLst>
                                    <p:set>
                                      <p:cBhvr>
                                        <p:cTn id="34" dur="1" fill="hold">
                                          <p:stCondLst>
                                            <p:cond delay="0"/>
                                          </p:stCondLst>
                                        </p:cTn>
                                        <p:tgtEl>
                                          <p:spTgt spid="7">
                                            <p:txEl>
                                              <p:pRg st="3" end="3"/>
                                            </p:txEl>
                                          </p:spTgt>
                                        </p:tgtEl>
                                        <p:attrNameLst>
                                          <p:attrName>style.visibility</p:attrName>
                                        </p:attrNameLst>
                                      </p:cBhvr>
                                      <p:to>
                                        <p:strVal val="visible"/>
                                      </p:to>
                                    </p:set>
                                    <p:anim calcmode="lin" valueType="num">
                                      <p:cBhvr additive="base">
                                        <p:cTn id="3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41988" name="Picture 4" descr="http://img.balticexport.com/articles/newsec-igaunija-eiro-deva-pozitivu-signalu-investoriem_eiro_nauda_0_eiro_nauda_600x450.jpg"/>
          <p:cNvPicPr>
            <a:picLocks noChangeAspect="1" noChangeArrowheads="1"/>
          </p:cNvPicPr>
          <p:nvPr/>
        </p:nvPicPr>
        <p:blipFill>
          <a:blip r:embed="rId2"/>
          <a:srcRect/>
          <a:stretch>
            <a:fillRect/>
          </a:stretch>
        </p:blipFill>
        <p:spPr bwMode="auto">
          <a:xfrm>
            <a:off x="6072198" y="3929066"/>
            <a:ext cx="3071802" cy="2928934"/>
          </a:xfrm>
          <a:prstGeom prst="rect">
            <a:avLst/>
          </a:prstGeom>
          <a:ln>
            <a:noFill/>
          </a:ln>
          <a:effectLst>
            <a:softEdge rad="112500"/>
          </a:effectLst>
        </p:spPr>
      </p:pic>
      <p:pic>
        <p:nvPicPr>
          <p:cNvPr id="41986" name="Picture 2" descr="http://www.ntz.lv/wp-content/uploads/2012/04/20080912184641-NaudaDaudz.jpg"/>
          <p:cNvPicPr>
            <a:picLocks noChangeAspect="1" noChangeArrowheads="1"/>
          </p:cNvPicPr>
          <p:nvPr/>
        </p:nvPicPr>
        <p:blipFill>
          <a:blip r:embed="rId3"/>
          <a:srcRect/>
          <a:stretch>
            <a:fillRect/>
          </a:stretch>
        </p:blipFill>
        <p:spPr bwMode="auto">
          <a:xfrm>
            <a:off x="5433196" y="785795"/>
            <a:ext cx="3710804" cy="3071833"/>
          </a:xfrm>
          <a:prstGeom prst="rect">
            <a:avLst/>
          </a:prstGeom>
          <a:ln>
            <a:noFill/>
          </a:ln>
          <a:effectLst>
            <a:softEdge rad="112500"/>
          </a:effectLst>
        </p:spPr>
      </p:pic>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Kristietis un nauda</a:t>
            </a:r>
          </a:p>
        </p:txBody>
      </p:sp>
      <p:sp>
        <p:nvSpPr>
          <p:cNvPr id="7" name="Rectangle 6"/>
          <p:cNvSpPr>
            <a:spLocks noChangeArrowheads="1"/>
          </p:cNvSpPr>
          <p:nvPr/>
        </p:nvSpPr>
        <p:spPr bwMode="auto">
          <a:xfrm>
            <a:off x="0" y="714375"/>
            <a:ext cx="6572250" cy="5693866"/>
          </a:xfrm>
          <a:prstGeom prst="rect">
            <a:avLst/>
          </a:prstGeom>
          <a:noFill/>
          <a:ln w="9525">
            <a:noFill/>
            <a:miter lim="800000"/>
            <a:headEnd/>
            <a:tailEnd/>
          </a:ln>
        </p:spPr>
        <p:txBody>
          <a:bodyPr>
            <a:spAutoFit/>
          </a:bodyPr>
          <a:lstStyle/>
          <a:p>
            <a:pPr>
              <a:buFontTx/>
              <a:buChar char="•"/>
            </a:pPr>
            <a:r>
              <a:rPr lang="lv-LV" sz="2800" b="1" dirty="0"/>
              <a:t>Cilvēki kāro</a:t>
            </a:r>
            <a:r>
              <a:rPr lang="lv-LV" sz="2800" dirty="0"/>
              <a:t>, ka var </a:t>
            </a:r>
            <a:r>
              <a:rPr lang="lv-LV" sz="2800" b="1" dirty="0"/>
              <a:t>būt tur</a:t>
            </a:r>
            <a:r>
              <a:rPr lang="lv-LV" sz="2800" dirty="0"/>
              <a:t>, kur  </a:t>
            </a:r>
            <a:r>
              <a:rPr lang="lv-LV" sz="2800" b="1" dirty="0"/>
              <a:t>nauda</a:t>
            </a:r>
            <a:r>
              <a:rPr lang="lv-LV" sz="2800" dirty="0"/>
              <a:t> </a:t>
            </a:r>
            <a:r>
              <a:rPr lang="lv-LV" sz="2800" b="1" dirty="0"/>
              <a:t>plūst</a:t>
            </a:r>
            <a:r>
              <a:rPr lang="lv-LV" sz="2800" dirty="0"/>
              <a:t> pareizā </a:t>
            </a:r>
            <a:r>
              <a:rPr lang="lv-LV" sz="2800" b="1" dirty="0"/>
              <a:t>virzienā</a:t>
            </a:r>
            <a:r>
              <a:rPr lang="lv-LV" sz="2800" dirty="0"/>
              <a:t>. Bet </a:t>
            </a:r>
            <a:r>
              <a:rPr lang="lv-LV" sz="2800" b="1" dirty="0"/>
              <a:t>nauda nekad </a:t>
            </a:r>
            <a:r>
              <a:rPr lang="lv-LV" sz="2800" dirty="0"/>
              <a:t>neplūst </a:t>
            </a:r>
            <a:r>
              <a:rPr lang="lv-LV" sz="2800" b="1" dirty="0"/>
              <a:t>pareizā   virzienā</a:t>
            </a:r>
            <a:r>
              <a:rPr lang="lv-LV" sz="2800" dirty="0"/>
              <a:t>.</a:t>
            </a:r>
          </a:p>
          <a:p>
            <a:pPr>
              <a:buFontTx/>
              <a:buChar char="•"/>
            </a:pPr>
            <a:r>
              <a:rPr lang="lv-LV" sz="2800" dirty="0" smtClean="0"/>
              <a:t>Arī </a:t>
            </a:r>
            <a:r>
              <a:rPr lang="lv-LV" sz="2800" b="1" dirty="0"/>
              <a:t>kristiešiem</a:t>
            </a:r>
            <a:r>
              <a:rPr lang="lv-LV" sz="2800" dirty="0"/>
              <a:t> </a:t>
            </a:r>
            <a:r>
              <a:rPr lang="lv-LV" sz="2800" b="1" dirty="0"/>
              <a:t>nauda</a:t>
            </a:r>
            <a:r>
              <a:rPr lang="lv-LV" sz="2800" dirty="0"/>
              <a:t> var būt &amp;       pat </a:t>
            </a:r>
            <a:r>
              <a:rPr lang="lv-LV" sz="2800" b="1" dirty="0"/>
              <a:t>liela!</a:t>
            </a:r>
            <a:r>
              <a:rPr lang="lv-LV" sz="2800" dirty="0"/>
              <a:t> </a:t>
            </a:r>
          </a:p>
          <a:p>
            <a:pPr>
              <a:buFontTx/>
              <a:buChar char="•"/>
            </a:pPr>
            <a:r>
              <a:rPr lang="lv-LV" sz="2800" b="1" dirty="0"/>
              <a:t>Naudai</a:t>
            </a:r>
            <a:r>
              <a:rPr lang="lv-LV" sz="2800" dirty="0"/>
              <a:t> ir </a:t>
            </a:r>
            <a:r>
              <a:rPr lang="lv-LV" sz="2800" b="1" dirty="0"/>
              <a:t>jābūt kabatā</a:t>
            </a:r>
            <a:r>
              <a:rPr lang="lv-LV" sz="2800" dirty="0"/>
              <a:t>, </a:t>
            </a:r>
            <a:r>
              <a:rPr lang="lv-LV" sz="2800" b="1" dirty="0"/>
              <a:t>ne sirdī</a:t>
            </a:r>
            <a:r>
              <a:rPr lang="lv-LV" sz="2800" dirty="0"/>
              <a:t>.</a:t>
            </a:r>
            <a:endParaRPr lang="en-US" sz="2800" dirty="0"/>
          </a:p>
          <a:p>
            <a:pPr>
              <a:buFontTx/>
              <a:buChar char="•"/>
            </a:pPr>
            <a:r>
              <a:rPr lang="lv-LV" sz="2800" b="1" dirty="0"/>
              <a:t>P.Augustam Dombrovskim nauda </a:t>
            </a:r>
            <a:r>
              <a:rPr lang="lv-LV" sz="2800" dirty="0"/>
              <a:t>bija </a:t>
            </a:r>
            <a:r>
              <a:rPr lang="lv-LV" sz="2800" b="1" dirty="0"/>
              <a:t>kabatā</a:t>
            </a:r>
            <a:r>
              <a:rPr lang="lv-LV" sz="2800" dirty="0"/>
              <a:t> &amp; ne </a:t>
            </a:r>
            <a:r>
              <a:rPr lang="lv-LV" sz="2800" b="1" dirty="0"/>
              <a:t>sirdī</a:t>
            </a:r>
            <a:r>
              <a:rPr lang="lv-LV" sz="2800" dirty="0"/>
              <a:t>.</a:t>
            </a:r>
          </a:p>
          <a:p>
            <a:pPr>
              <a:buFontTx/>
              <a:buChar char="•"/>
            </a:pPr>
            <a:r>
              <a:rPr lang="lv-LV" sz="2800" dirty="0"/>
              <a:t>Ar </a:t>
            </a:r>
            <a:r>
              <a:rPr lang="lv-LV" sz="2800" b="1" dirty="0"/>
              <a:t>naudu</a:t>
            </a:r>
            <a:r>
              <a:rPr lang="lv-LV" sz="2800" dirty="0"/>
              <a:t> vajag </a:t>
            </a:r>
            <a:r>
              <a:rPr lang="lv-LV" sz="2800" b="1" dirty="0"/>
              <a:t>kalpot tuvākajiem!</a:t>
            </a:r>
          </a:p>
          <a:p>
            <a:pPr>
              <a:buFontTx/>
              <a:buChar char="•"/>
            </a:pPr>
            <a:r>
              <a:rPr lang="lv-LV" sz="2800" b="1" dirty="0"/>
              <a:t>Ne</a:t>
            </a:r>
            <a:r>
              <a:rPr lang="lv-LV" sz="2800" dirty="0"/>
              <a:t> jau </a:t>
            </a:r>
            <a:r>
              <a:rPr lang="lv-LV" sz="2800" b="1" dirty="0"/>
              <a:t>bagātais</a:t>
            </a:r>
            <a:r>
              <a:rPr lang="lv-LV" sz="2800" dirty="0"/>
              <a:t> dzīvoja </a:t>
            </a:r>
            <a:r>
              <a:rPr lang="lv-LV" sz="2800" b="1" dirty="0"/>
              <a:t>pa īstam</a:t>
            </a:r>
            <a:r>
              <a:rPr lang="lv-LV" sz="2800" dirty="0"/>
              <a:t>,    bet </a:t>
            </a:r>
            <a:r>
              <a:rPr lang="lv-LV" sz="2800" b="1" dirty="0"/>
              <a:t>Lācars!</a:t>
            </a:r>
            <a:endParaRPr lang="en-US" sz="2800" dirty="0"/>
          </a:p>
          <a:p>
            <a:pPr>
              <a:buFontTx/>
              <a:buChar char="•"/>
            </a:pPr>
            <a:endParaRPr lang="lv-LV" sz="2800" dirty="0"/>
          </a:p>
        </p:txBody>
      </p:sp>
      <p:sp>
        <p:nvSpPr>
          <p:cNvPr id="8198" name="Slide Number Placeholder 3"/>
          <p:cNvSpPr>
            <a:spLocks noGrp="1"/>
          </p:cNvSpPr>
          <p:nvPr>
            <p:ph type="sldNum" sz="quarter" idx="12"/>
          </p:nvPr>
        </p:nvSpPr>
        <p:spPr>
          <a:noFill/>
        </p:spPr>
        <p:txBody>
          <a:bodyPr/>
          <a:lstStyle/>
          <a:p>
            <a:fld id="{6B83CEF2-6D1B-4A8F-AF35-F01DF36458EE}" type="slidenum">
              <a:rPr lang="lv-LV" smtClean="0">
                <a:latin typeface="Arial" pitchFamily="34" charset="0"/>
              </a:rPr>
              <a:pPr/>
              <a:t>7</a:t>
            </a:fld>
            <a:endParaRPr lang="lv-LV" smtClean="0">
              <a:latin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41988"/>
                                        </p:tgtEl>
                                        <p:attrNameLst>
                                          <p:attrName>style.visibility</p:attrName>
                                        </p:attrNameLst>
                                      </p:cBhvr>
                                      <p:to>
                                        <p:strVal val="visible"/>
                                      </p:to>
                                    </p:set>
                                    <p:animEffect transition="in" filter="fade">
                                      <p:cBhvr>
                                        <p:cTn id="12" dur="2000"/>
                                        <p:tgtEl>
                                          <p:spTgt spid="41988"/>
                                        </p:tgtEl>
                                      </p:cBhvr>
                                    </p:animEffect>
                                  </p:childTnLst>
                                </p:cTn>
                              </p:par>
                            </p:childTnLst>
                          </p:cTn>
                        </p:par>
                        <p:par>
                          <p:cTn id="13" fill="hold">
                            <p:stCondLst>
                              <p:cond delay="2500"/>
                            </p:stCondLst>
                            <p:childTnLst>
                              <p:par>
                                <p:cTn id="14" presetID="10" presetClass="entr" presetSubtype="0" fill="hold" nodeType="afterEffect">
                                  <p:stCondLst>
                                    <p:cond delay="0"/>
                                  </p:stCondLst>
                                  <p:childTnLst>
                                    <p:set>
                                      <p:cBhvr>
                                        <p:cTn id="15" dur="1" fill="hold">
                                          <p:stCondLst>
                                            <p:cond delay="0"/>
                                          </p:stCondLst>
                                        </p:cTn>
                                        <p:tgtEl>
                                          <p:spTgt spid="41986"/>
                                        </p:tgtEl>
                                        <p:attrNameLst>
                                          <p:attrName>style.visibility</p:attrName>
                                        </p:attrNameLst>
                                      </p:cBhvr>
                                      <p:to>
                                        <p:strVal val="visible"/>
                                      </p:to>
                                    </p:set>
                                    <p:animEffect transition="in" filter="fade">
                                      <p:cBhvr>
                                        <p:cTn id="16" dur="2000"/>
                                        <p:tgtEl>
                                          <p:spTgt spid="41986"/>
                                        </p:tgtEl>
                                      </p:cBhvr>
                                    </p:animEffect>
                                  </p:childTnLst>
                                </p:cTn>
                              </p:par>
                            </p:childTnLst>
                          </p:cTn>
                        </p:par>
                        <p:par>
                          <p:cTn id="17" fill="hold">
                            <p:stCondLst>
                              <p:cond delay="4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5000"/>
                            </p:stCondLst>
                            <p:childTnLst>
                              <p:par>
                                <p:cTn id="23" presetID="2" presetClass="entr" presetSubtype="4" fill="hold" nodeType="after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5500"/>
                            </p:stCondLst>
                            <p:childTnLst>
                              <p:par>
                                <p:cTn id="28" presetID="2" presetClass="entr" presetSubtype="4" fill="hold" nodeType="afterEffect">
                                  <p:stCondLst>
                                    <p:cond delay="0"/>
                                  </p:stCondLst>
                                  <p:childTnLst>
                                    <p:set>
                                      <p:cBhvr>
                                        <p:cTn id="29" dur="1" fill="hold">
                                          <p:stCondLst>
                                            <p:cond delay="0"/>
                                          </p:stCondLst>
                                        </p:cTn>
                                        <p:tgtEl>
                                          <p:spTgt spid="7">
                                            <p:txEl>
                                              <p:pRg st="2" end="2"/>
                                            </p:txEl>
                                          </p:spTgt>
                                        </p:tgtEl>
                                        <p:attrNameLst>
                                          <p:attrName>style.visibility</p:attrName>
                                        </p:attrNameLst>
                                      </p:cBhvr>
                                      <p:to>
                                        <p:strVal val="visible"/>
                                      </p:to>
                                    </p:set>
                                    <p:anim calcmode="lin" valueType="num">
                                      <p:cBhvr additive="base">
                                        <p:cTn id="30"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2" fill="hold">
                            <p:stCondLst>
                              <p:cond delay="6000"/>
                            </p:stCondLst>
                            <p:childTnLst>
                              <p:par>
                                <p:cTn id="33" presetID="2" presetClass="entr" presetSubtype="4" fill="hold" nodeType="afterEffect">
                                  <p:stCondLst>
                                    <p:cond delay="0"/>
                                  </p:stCondLst>
                                  <p:childTnLst>
                                    <p:set>
                                      <p:cBhvr>
                                        <p:cTn id="34" dur="1" fill="hold">
                                          <p:stCondLst>
                                            <p:cond delay="0"/>
                                          </p:stCondLst>
                                        </p:cTn>
                                        <p:tgtEl>
                                          <p:spTgt spid="7">
                                            <p:txEl>
                                              <p:pRg st="3" end="3"/>
                                            </p:txEl>
                                          </p:spTgt>
                                        </p:tgtEl>
                                        <p:attrNameLst>
                                          <p:attrName>style.visibility</p:attrName>
                                        </p:attrNameLst>
                                      </p:cBhvr>
                                      <p:to>
                                        <p:strVal val="visible"/>
                                      </p:to>
                                    </p:set>
                                    <p:anim calcmode="lin" valueType="num">
                                      <p:cBhvr additive="base">
                                        <p:cTn id="3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7" fill="hold">
                            <p:stCondLst>
                              <p:cond delay="6500"/>
                            </p:stCondLst>
                            <p:childTnLst>
                              <p:par>
                                <p:cTn id="38" presetID="2" presetClass="entr" presetSubtype="4" fill="hold" nodeType="afterEffect">
                                  <p:stCondLst>
                                    <p:cond delay="0"/>
                                  </p:stCondLst>
                                  <p:childTnLst>
                                    <p:set>
                                      <p:cBhvr>
                                        <p:cTn id="39" dur="1" fill="hold">
                                          <p:stCondLst>
                                            <p:cond delay="0"/>
                                          </p:stCondLst>
                                        </p:cTn>
                                        <p:tgtEl>
                                          <p:spTgt spid="7">
                                            <p:txEl>
                                              <p:pRg st="4" end="4"/>
                                            </p:txEl>
                                          </p:spTgt>
                                        </p:tgtEl>
                                        <p:attrNameLst>
                                          <p:attrName>style.visibility</p:attrName>
                                        </p:attrNameLst>
                                      </p:cBhvr>
                                      <p:to>
                                        <p:strVal val="visible"/>
                                      </p:to>
                                    </p:set>
                                    <p:anim calcmode="lin" valueType="num">
                                      <p:cBhvr additive="base">
                                        <p:cTn id="40"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42" fill="hold">
                            <p:stCondLst>
                              <p:cond delay="7000"/>
                            </p:stCondLst>
                            <p:childTnLst>
                              <p:par>
                                <p:cTn id="43" presetID="2" presetClass="entr" presetSubtype="4" fill="hold" nodeType="afterEffect">
                                  <p:stCondLst>
                                    <p:cond delay="0"/>
                                  </p:stCondLst>
                                  <p:childTnLst>
                                    <p:set>
                                      <p:cBhvr>
                                        <p:cTn id="44" dur="1" fill="hold">
                                          <p:stCondLst>
                                            <p:cond delay="0"/>
                                          </p:stCondLst>
                                        </p:cTn>
                                        <p:tgtEl>
                                          <p:spTgt spid="7">
                                            <p:txEl>
                                              <p:pRg st="5" end="5"/>
                                            </p:txEl>
                                          </p:spTgt>
                                        </p:tgtEl>
                                        <p:attrNameLst>
                                          <p:attrName>style.visibility</p:attrName>
                                        </p:attrNameLst>
                                      </p:cBhvr>
                                      <p:to>
                                        <p:strVal val="visible"/>
                                      </p:to>
                                    </p:set>
                                    <p:anim calcmode="lin" valueType="num">
                                      <p:cBhvr additive="base">
                                        <p:cTn id="45"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800" i="1" smtClean="0"/>
              <a:t>23 Un ellē, ciezdams mocības, viņš pacēla acis un no tālienes redzēja Ābrahāmu un Lācaru viņa klēpī. 24 Tad viņš sauca stiprā balsī: tēv Ābrahām, apžēlojies par mani un atsūti Lācaru, lai viņš iemērc pirksta galu ūdenī un atvēsina manu mēli, jo es ciešu mokas šajās liesmās!</a:t>
            </a:r>
          </a:p>
        </p:txBody>
      </p:sp>
      <p:sp>
        <p:nvSpPr>
          <p:cNvPr id="9219" name="Slide Number Placeholder 3"/>
          <p:cNvSpPr>
            <a:spLocks noGrp="1"/>
          </p:cNvSpPr>
          <p:nvPr>
            <p:ph type="sldNum" sz="quarter" idx="12"/>
          </p:nvPr>
        </p:nvSpPr>
        <p:spPr>
          <a:noFill/>
        </p:spPr>
        <p:txBody>
          <a:bodyPr/>
          <a:lstStyle/>
          <a:p>
            <a:fld id="{19688C4A-53FE-46BA-966D-AB1265C52BE6}" type="slidenum">
              <a:rPr lang="lv-LV" smtClean="0">
                <a:latin typeface="Arial" pitchFamily="34" charset="0"/>
              </a:rPr>
              <a:pPr/>
              <a:t>8</a:t>
            </a:fld>
            <a:endParaRPr lang="lv-LV" smtClean="0">
              <a:latin typeface="Arial" pitchFamily="34" charset="0"/>
            </a:endParaRPr>
          </a:p>
        </p:txBody>
      </p:sp>
      <p:pic>
        <p:nvPicPr>
          <p:cNvPr id="7174" name="Picture 6" descr="https://encrypted-tbn0.gstatic.com/images?q=tbn:ANd9GcShLsTrAmJYovZfnhj2vCtdvtc4nMdhfpdHZOR7hVNXPSeo1q36"/>
          <p:cNvPicPr>
            <a:picLocks noChangeAspect="1" noChangeArrowheads="1"/>
          </p:cNvPicPr>
          <p:nvPr/>
        </p:nvPicPr>
        <p:blipFill>
          <a:blip r:embed="rId2"/>
          <a:srcRect/>
          <a:stretch>
            <a:fillRect/>
          </a:stretch>
        </p:blipFill>
        <p:spPr bwMode="auto">
          <a:xfrm>
            <a:off x="5214942" y="2000240"/>
            <a:ext cx="3929058" cy="4857760"/>
          </a:xfrm>
          <a:prstGeom prst="rect">
            <a:avLst/>
          </a:prstGeom>
          <a:ln>
            <a:noFill/>
          </a:ln>
          <a:effectLst>
            <a:softEdge rad="112500"/>
          </a:effectLst>
        </p:spPr>
      </p:pic>
      <p:sp>
        <p:nvSpPr>
          <p:cNvPr id="6" name="Rectangle 5"/>
          <p:cNvSpPr>
            <a:spLocks noChangeArrowheads="1"/>
          </p:cNvSpPr>
          <p:nvPr/>
        </p:nvSpPr>
        <p:spPr bwMode="auto">
          <a:xfrm>
            <a:off x="0" y="2000250"/>
            <a:ext cx="5429250" cy="4832350"/>
          </a:xfrm>
          <a:prstGeom prst="rect">
            <a:avLst/>
          </a:prstGeom>
          <a:noFill/>
          <a:ln w="9525">
            <a:noFill/>
            <a:miter lim="800000"/>
            <a:headEnd/>
            <a:tailEnd/>
          </a:ln>
        </p:spPr>
        <p:txBody>
          <a:bodyPr>
            <a:spAutoFit/>
          </a:bodyPr>
          <a:lstStyle/>
          <a:p>
            <a:pPr>
              <a:buFontTx/>
              <a:buChar char="•"/>
            </a:pPr>
            <a:r>
              <a:rPr lang="lv-LV" sz="2800" b="1"/>
              <a:t>Augstākais bauslis </a:t>
            </a:r>
            <a:r>
              <a:rPr lang="lv-LV" sz="2800"/>
              <a:t>saka: </a:t>
            </a:r>
            <a:r>
              <a:rPr lang="lv-LV" sz="2800" b="1"/>
              <a:t>Tev</a:t>
            </a:r>
            <a:r>
              <a:rPr lang="lv-LV" sz="2800"/>
              <a:t> būs </a:t>
            </a:r>
            <a:r>
              <a:rPr lang="lv-LV" sz="2800" b="1"/>
              <a:t>Dievu</a:t>
            </a:r>
            <a:r>
              <a:rPr lang="lv-LV" sz="2800"/>
              <a:t> un </a:t>
            </a:r>
            <a:r>
              <a:rPr lang="lv-LV" sz="2800" b="1"/>
              <a:t>tuvāko mīlēt</a:t>
            </a:r>
            <a:r>
              <a:rPr lang="lv-LV" sz="2800"/>
              <a:t>!</a:t>
            </a:r>
          </a:p>
          <a:p>
            <a:pPr>
              <a:buFontTx/>
              <a:buChar char="•"/>
            </a:pPr>
            <a:r>
              <a:rPr lang="lv-LV" sz="2800" b="1"/>
              <a:t>Bagātnieks</a:t>
            </a:r>
            <a:r>
              <a:rPr lang="lv-LV" sz="2800"/>
              <a:t> ir </a:t>
            </a:r>
            <a:r>
              <a:rPr lang="lv-LV" sz="2800" b="1"/>
              <a:t>mīlējis</a:t>
            </a:r>
            <a:r>
              <a:rPr lang="lv-LV" sz="2800"/>
              <a:t> tik </a:t>
            </a:r>
            <a:r>
              <a:rPr lang="lv-LV" sz="2800" b="1"/>
              <a:t>SEVI</a:t>
            </a:r>
            <a:r>
              <a:rPr lang="lv-LV" sz="2800"/>
              <a:t>!</a:t>
            </a:r>
          </a:p>
          <a:p>
            <a:pPr>
              <a:buFontTx/>
              <a:buChar char="•"/>
            </a:pPr>
            <a:r>
              <a:rPr lang="lv-LV" sz="2800"/>
              <a:t>Bagātnieks </a:t>
            </a:r>
            <a:r>
              <a:rPr lang="lv-LV" sz="2800" b="1"/>
              <a:t>ellē cieš mokas</a:t>
            </a:r>
            <a:r>
              <a:rPr lang="lv-LV" sz="2800"/>
              <a:t>, jo </a:t>
            </a:r>
            <a:r>
              <a:rPr lang="lv-LV" sz="2800" b="1"/>
              <a:t>dzīvē</a:t>
            </a:r>
            <a:r>
              <a:rPr lang="lv-LV" sz="2800"/>
              <a:t> darīja </a:t>
            </a:r>
            <a:r>
              <a:rPr lang="lv-LV" sz="2800" b="1"/>
              <a:t>lielāko grēku </a:t>
            </a:r>
            <a:r>
              <a:rPr lang="lv-LV" sz="2800"/>
              <a:t>- bija </a:t>
            </a:r>
            <a:r>
              <a:rPr lang="lv-LV" sz="2800" b="1"/>
              <a:t>egoists</a:t>
            </a:r>
            <a:r>
              <a:rPr lang="lv-LV" sz="2800"/>
              <a:t> un dzīvoja kā </a:t>
            </a:r>
            <a:r>
              <a:rPr lang="lv-LV" sz="2800" b="1"/>
              <a:t>neticīgais</a:t>
            </a:r>
            <a:r>
              <a:rPr lang="lv-LV" sz="2800"/>
              <a:t>!</a:t>
            </a:r>
          </a:p>
          <a:p>
            <a:pPr>
              <a:buFontTx/>
              <a:buChar char="•"/>
            </a:pPr>
            <a:r>
              <a:rPr lang="lv-LV" sz="2800" b="1"/>
              <a:t>Bagātais</a:t>
            </a:r>
            <a:r>
              <a:rPr lang="lv-LV" sz="2800"/>
              <a:t> pat </a:t>
            </a:r>
            <a:r>
              <a:rPr lang="lv-LV" sz="2800" b="1"/>
              <a:t>ellē nesaprot</a:t>
            </a:r>
            <a:r>
              <a:rPr lang="lv-LV" sz="2800"/>
              <a:t>, ka </a:t>
            </a:r>
            <a:r>
              <a:rPr lang="lv-LV" sz="2800" b="1"/>
              <a:t>situācija</a:t>
            </a:r>
            <a:r>
              <a:rPr lang="lv-LV" sz="2800"/>
              <a:t> ir </a:t>
            </a:r>
            <a:r>
              <a:rPr lang="lv-LV" sz="2800" b="1"/>
              <a:t>mainījusies</a:t>
            </a:r>
            <a:r>
              <a:rPr lang="lv-LV" sz="2800"/>
              <a:t> un vēl </a:t>
            </a:r>
            <a:r>
              <a:rPr lang="lv-LV" sz="2800" b="1"/>
              <a:t>joprojām</a:t>
            </a:r>
            <a:r>
              <a:rPr lang="lv-LV" sz="2800"/>
              <a:t> sauc </a:t>
            </a:r>
            <a:r>
              <a:rPr lang="lv-LV" sz="2800" b="1"/>
              <a:t>Lācaru</a:t>
            </a:r>
            <a:r>
              <a:rPr lang="lv-LV" sz="2800"/>
              <a:t>, lai </a:t>
            </a:r>
            <a:r>
              <a:rPr lang="lv-LV" sz="2800" b="1"/>
              <a:t>pakalpotu</a:t>
            </a:r>
            <a:r>
              <a:rPr lang="lv-LV" sz="280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174"/>
                                        </p:tgtEl>
                                        <p:attrNameLst>
                                          <p:attrName>style.visibility</p:attrName>
                                        </p:attrNameLst>
                                      </p:cBhvr>
                                      <p:to>
                                        <p:strVal val="visible"/>
                                      </p:to>
                                    </p:set>
                                    <p:animEffect transition="in" filter="fade">
                                      <p:cBhvr>
                                        <p:cTn id="11" dur="2000"/>
                                        <p:tgtEl>
                                          <p:spTgt spid="717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anim calcmode="lin" valueType="num">
                                      <p:cBhvr additive="base">
                                        <p:cTn id="1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0" end="0"/>
                                            </p:txEl>
                                          </p:spTgt>
                                        </p:tgtEl>
                                        <p:attrNameLst>
                                          <p:attrName>style.visibility</p:attrName>
                                        </p:attrNameLst>
                                      </p:cBhvr>
                                      <p:to>
                                        <p:strVal val="visible"/>
                                      </p:to>
                                    </p:set>
                                    <p:anim calcmode="lin" valueType="num">
                                      <p:cBhvr additive="base">
                                        <p:cTn id="20"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6">
                                            <p:txEl>
                                              <p:pRg st="2" end="2"/>
                                            </p:txEl>
                                          </p:spTgt>
                                        </p:tgtEl>
                                        <p:attrNameLst>
                                          <p:attrName>style.visibility</p:attrName>
                                        </p:attrNameLst>
                                      </p:cBhvr>
                                      <p:to>
                                        <p:strVal val="visible"/>
                                      </p:to>
                                    </p:set>
                                    <p:anim calcmode="lin" valueType="num">
                                      <p:cBhvr additive="base">
                                        <p:cTn id="30"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eaLnBrk="1" hangingPunct="1">
              <a:spcBef>
                <a:spcPct val="0"/>
              </a:spcBef>
              <a:buFontTx/>
              <a:buNone/>
            </a:pPr>
            <a:r>
              <a:rPr lang="lv-LV" sz="2800" i="1" smtClean="0"/>
              <a:t>25 Bet Ābrahāms teica: dēls, atceries, ka tu visu labumu saņēmi savā dzīvē, turpretim Lācars – visu sliktu. Tagad viņš tiek iepriecināts, bet tu ciet mokas.</a:t>
            </a:r>
          </a:p>
        </p:txBody>
      </p:sp>
      <p:sp>
        <p:nvSpPr>
          <p:cNvPr id="10243" name="Slide Number Placeholder 3"/>
          <p:cNvSpPr>
            <a:spLocks noGrp="1"/>
          </p:cNvSpPr>
          <p:nvPr>
            <p:ph type="sldNum" sz="quarter" idx="12"/>
          </p:nvPr>
        </p:nvSpPr>
        <p:spPr>
          <a:noFill/>
        </p:spPr>
        <p:txBody>
          <a:bodyPr/>
          <a:lstStyle/>
          <a:p>
            <a:fld id="{B69DA2DF-53F8-4D89-9F8F-2CC9A886536F}" type="slidenum">
              <a:rPr lang="lv-LV" smtClean="0">
                <a:latin typeface="Arial" pitchFamily="34" charset="0"/>
              </a:rPr>
              <a:pPr/>
              <a:t>9</a:t>
            </a:fld>
            <a:endParaRPr lang="lv-LV" smtClean="0">
              <a:latin typeface="Arial" pitchFamily="34" charset="0"/>
            </a:endParaRPr>
          </a:p>
        </p:txBody>
      </p:sp>
      <p:pic>
        <p:nvPicPr>
          <p:cNvPr id="8198" name="Picture 6" descr="http://www.kristinesreststop.com/sitebuildercontent/sitebuilderpictures/rich_man_and_lazarus.jpg"/>
          <p:cNvPicPr>
            <a:picLocks noChangeAspect="1" noChangeArrowheads="1"/>
          </p:cNvPicPr>
          <p:nvPr/>
        </p:nvPicPr>
        <p:blipFill>
          <a:blip r:embed="rId2"/>
          <a:srcRect/>
          <a:stretch>
            <a:fillRect/>
          </a:stretch>
        </p:blipFill>
        <p:spPr bwMode="auto">
          <a:xfrm>
            <a:off x="4929190" y="1240592"/>
            <a:ext cx="4234227" cy="5617408"/>
          </a:xfrm>
          <a:prstGeom prst="rect">
            <a:avLst/>
          </a:prstGeom>
          <a:ln>
            <a:noFill/>
          </a:ln>
          <a:effectLst>
            <a:softEdge rad="112500"/>
          </a:effectLst>
        </p:spPr>
      </p:pic>
      <p:sp>
        <p:nvSpPr>
          <p:cNvPr id="6" name="Rectangle 5"/>
          <p:cNvSpPr>
            <a:spLocks noChangeArrowheads="1"/>
          </p:cNvSpPr>
          <p:nvPr/>
        </p:nvSpPr>
        <p:spPr bwMode="auto">
          <a:xfrm>
            <a:off x="0" y="1260475"/>
            <a:ext cx="5000625" cy="5262563"/>
          </a:xfrm>
          <a:prstGeom prst="rect">
            <a:avLst/>
          </a:prstGeom>
          <a:noFill/>
          <a:ln w="9525">
            <a:noFill/>
            <a:miter lim="800000"/>
            <a:headEnd/>
            <a:tailEnd/>
          </a:ln>
        </p:spPr>
        <p:txBody>
          <a:bodyPr>
            <a:spAutoFit/>
          </a:bodyPr>
          <a:lstStyle/>
          <a:p>
            <a:pPr>
              <a:buFontTx/>
              <a:buChar char="•"/>
            </a:pPr>
            <a:r>
              <a:rPr lang="lv-LV" sz="2800"/>
              <a:t>Ļoti </a:t>
            </a:r>
            <a:r>
              <a:rPr lang="lv-LV" sz="2800" b="1"/>
              <a:t>neparasta saruna</a:t>
            </a:r>
            <a:r>
              <a:rPr lang="lv-LV" sz="2800"/>
              <a:t>!</a:t>
            </a:r>
          </a:p>
          <a:p>
            <a:pPr>
              <a:buFontTx/>
              <a:buChar char="•"/>
            </a:pPr>
            <a:r>
              <a:rPr lang="lv-LV" sz="2800"/>
              <a:t>Grūti </a:t>
            </a:r>
            <a:r>
              <a:rPr lang="lv-LV" sz="2800" b="1"/>
              <a:t>saprast</a:t>
            </a:r>
            <a:r>
              <a:rPr lang="lv-LV" sz="2800"/>
              <a:t>, </a:t>
            </a:r>
            <a:r>
              <a:rPr lang="lv-LV" sz="2800" b="1"/>
              <a:t>kā</a:t>
            </a:r>
            <a:r>
              <a:rPr lang="lv-LV" sz="2800"/>
              <a:t> viņi var savā </a:t>
            </a:r>
            <a:r>
              <a:rPr lang="lv-LV" sz="2800" b="1"/>
              <a:t>starpā</a:t>
            </a:r>
            <a:r>
              <a:rPr lang="lv-LV" sz="2800"/>
              <a:t> viens otru </a:t>
            </a:r>
            <a:r>
              <a:rPr lang="lv-LV" sz="2800" b="1"/>
              <a:t>redzēt</a:t>
            </a:r>
            <a:r>
              <a:rPr lang="lv-LV" sz="2800"/>
              <a:t> un </a:t>
            </a:r>
            <a:r>
              <a:rPr lang="lv-LV" sz="2800" b="1"/>
              <a:t>sarunāties</a:t>
            </a:r>
            <a:r>
              <a:rPr lang="lv-LV" sz="2800"/>
              <a:t>, ja tur </a:t>
            </a:r>
            <a:r>
              <a:rPr lang="lv-LV" sz="2800" b="1"/>
              <a:t>starpā</a:t>
            </a:r>
            <a:r>
              <a:rPr lang="lv-LV" sz="2800"/>
              <a:t> </a:t>
            </a:r>
            <a:r>
              <a:rPr lang="lv-LV" sz="2800" b="1"/>
              <a:t>bezdibenis</a:t>
            </a:r>
            <a:r>
              <a:rPr lang="lv-LV" sz="2800"/>
              <a:t>?...</a:t>
            </a:r>
          </a:p>
          <a:p>
            <a:pPr>
              <a:buFontTx/>
              <a:buChar char="•"/>
            </a:pPr>
            <a:r>
              <a:rPr lang="lv-LV" sz="2800" b="1"/>
              <a:t>Lācars</a:t>
            </a:r>
            <a:r>
              <a:rPr lang="lv-LV" sz="2800"/>
              <a:t> </a:t>
            </a:r>
            <a:r>
              <a:rPr lang="lv-LV" sz="2800" b="1"/>
              <a:t>ticībā</a:t>
            </a:r>
            <a:r>
              <a:rPr lang="lv-LV" sz="2800"/>
              <a:t> tiek </a:t>
            </a:r>
            <a:r>
              <a:rPr lang="lv-LV" sz="2800" b="1"/>
              <a:t>iepriecināts</a:t>
            </a:r>
            <a:r>
              <a:rPr lang="lv-LV" sz="2800"/>
              <a:t>!</a:t>
            </a:r>
          </a:p>
          <a:p>
            <a:pPr>
              <a:buFontTx/>
              <a:buChar char="•"/>
            </a:pPr>
            <a:r>
              <a:rPr lang="lv-LV" sz="2800" b="1"/>
              <a:t>Bagātais</a:t>
            </a:r>
            <a:r>
              <a:rPr lang="lv-LV" sz="2800"/>
              <a:t> kā </a:t>
            </a:r>
            <a:r>
              <a:rPr lang="lv-LV" sz="2800" b="1"/>
              <a:t>neticības algu</a:t>
            </a:r>
            <a:r>
              <a:rPr lang="lv-LV" sz="2800"/>
              <a:t> saņem – </a:t>
            </a:r>
            <a:r>
              <a:rPr lang="lv-LV" sz="2800" b="1"/>
              <a:t>mokas</a:t>
            </a:r>
            <a:r>
              <a:rPr lang="lv-LV" sz="2800"/>
              <a:t>!</a:t>
            </a:r>
          </a:p>
          <a:p>
            <a:pPr>
              <a:buFontTx/>
              <a:buChar char="•"/>
            </a:pPr>
            <a:r>
              <a:rPr lang="lv-LV" sz="2800"/>
              <a:t>Tā nu ir </a:t>
            </a:r>
            <a:r>
              <a:rPr lang="lv-LV" sz="2800" b="1"/>
              <a:t>sanācis</a:t>
            </a:r>
            <a:r>
              <a:rPr lang="lv-LV" sz="2800"/>
              <a:t>, ka </a:t>
            </a:r>
            <a:r>
              <a:rPr lang="lv-LV" sz="2800" b="1"/>
              <a:t>nāve</a:t>
            </a:r>
            <a:r>
              <a:rPr lang="lv-LV" sz="2800"/>
              <a:t> </a:t>
            </a:r>
            <a:r>
              <a:rPr lang="lv-LV" sz="2800" b="1"/>
              <a:t>atklāj</a:t>
            </a:r>
            <a:r>
              <a:rPr lang="lv-LV" sz="2800"/>
              <a:t> visu </a:t>
            </a:r>
            <a:r>
              <a:rPr lang="lv-LV" sz="2800" b="1"/>
              <a:t>lietu</a:t>
            </a:r>
            <a:r>
              <a:rPr lang="lv-LV" sz="2800"/>
              <a:t> </a:t>
            </a:r>
            <a:r>
              <a:rPr lang="lv-LV" sz="2800" b="1"/>
              <a:t>patieso</a:t>
            </a:r>
            <a:r>
              <a:rPr lang="lv-LV" sz="2800"/>
              <a:t> </a:t>
            </a:r>
            <a:r>
              <a:rPr lang="lv-LV" sz="2800" b="1"/>
              <a:t>būtību</a:t>
            </a:r>
            <a:r>
              <a:rPr lang="lv-LV" sz="2800"/>
              <a:t>, kas </a:t>
            </a:r>
            <a:r>
              <a:rPr lang="lv-LV" sz="2800" b="1"/>
              <a:t>parasti apslēpts</a:t>
            </a:r>
            <a:r>
              <a:rPr lang="lv-LV" sz="280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198"/>
                                        </p:tgtEl>
                                        <p:attrNameLst>
                                          <p:attrName>style.visibility</p:attrName>
                                        </p:attrNameLst>
                                      </p:cBhvr>
                                      <p:to>
                                        <p:strVal val="visible"/>
                                      </p:to>
                                    </p:set>
                                    <p:animEffect transition="in" filter="fade">
                                      <p:cBhvr>
                                        <p:cTn id="11" dur="2000"/>
                                        <p:tgtEl>
                                          <p:spTgt spid="819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additive="base">
                                        <p:cTn id="2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6">
                                            <p:txEl>
                                              <p:pRg st="3" end="3"/>
                                            </p:txEl>
                                          </p:spTgt>
                                        </p:tgtEl>
                                        <p:attrNameLst>
                                          <p:attrName>style.visibility</p:attrName>
                                        </p:attrNameLst>
                                      </p:cBhvr>
                                      <p:to>
                                        <p:strVal val="visible"/>
                                      </p:to>
                                    </p:set>
                                    <p:anim calcmode="lin" valueType="num">
                                      <p:cBhvr additive="base">
                                        <p:cTn id="30"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6">
                                            <p:txEl>
                                              <p:pRg st="4" end="4"/>
                                            </p:txEl>
                                          </p:spTgt>
                                        </p:tgtEl>
                                        <p:attrNameLst>
                                          <p:attrName>style.visibility</p:attrName>
                                        </p:attrNameLst>
                                      </p:cBhvr>
                                      <p:to>
                                        <p:strVal val="visible"/>
                                      </p:to>
                                    </p:set>
                                    <p:anim calcmode="lin" valueType="num">
                                      <p:cBhvr additive="base">
                                        <p:cTn id="3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3802</TotalTime>
  <Words>1177</Words>
  <Application>Microsoft Office PowerPoint</Application>
  <PresentationFormat>On-screen Show (4:3)</PresentationFormat>
  <Paragraphs>76</Paragraphs>
  <Slides>14</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Verdana</vt:lpstr>
      <vt:lpstr>Wingdings</vt:lpstr>
      <vt:lpstr>Default Design</vt:lpstr>
      <vt:lpstr>Lk.16:19-31 Lācars un bagātais</vt:lpstr>
      <vt:lpstr>Lk.16:19-31 Lācars un bagātais</vt:lpstr>
      <vt:lpstr>Lk.16:19-31 Lācars un bagātais</vt:lpstr>
      <vt:lpstr>Slide 4</vt:lpstr>
      <vt:lpstr>Slide 5</vt:lpstr>
      <vt:lpstr>Slide 6</vt:lpstr>
      <vt:lpstr>Kristietis un nauda</vt:lpstr>
      <vt:lpstr>Slide 8</vt:lpstr>
      <vt:lpstr>Slide 9</vt:lpstr>
      <vt:lpstr>Slide 10</vt:lpstr>
      <vt:lpstr>Slide 11</vt:lpstr>
      <vt:lpstr>Slide 12</vt:lpstr>
      <vt:lpstr>Kopsavilkums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 Oto</cp:lastModifiedBy>
  <cp:revision>87</cp:revision>
  <dcterms:created xsi:type="dcterms:W3CDTF">2010-10-07T14:46:11Z</dcterms:created>
  <dcterms:modified xsi:type="dcterms:W3CDTF">2019-09-30T09:50:34Z</dcterms:modified>
</cp:coreProperties>
</file>