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2" r:id="rId2"/>
    <p:sldId id="281" r:id="rId3"/>
    <p:sldId id="293" r:id="rId4"/>
    <p:sldId id="261" r:id="rId5"/>
    <p:sldId id="290" r:id="rId6"/>
    <p:sldId id="283" r:id="rId7"/>
    <p:sldId id="291" r:id="rId8"/>
    <p:sldId id="292" r:id="rId9"/>
    <p:sldId id="294" r:id="rId10"/>
    <p:sldId id="284" r:id="rId11"/>
    <p:sldId id="285" r:id="rId12"/>
    <p:sldId id="287" r:id="rId13"/>
    <p:sldId id="288" r:id="rId14"/>
    <p:sldId id="286" r:id="rId15"/>
    <p:sldId id="289" r:id="rId16"/>
    <p:sldId id="279" r:id="rId17"/>
    <p:sldId id="272" r:id="rId18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3/8/2021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1.Moz.4 Kains un Ābels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7.mar.2021.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0242" name="Picture 2" descr="Who Is Cain in the Bible? First Person to Be Bo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9144000" cy="5486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ain and Abel – OT Story, NT Applications | Sharing The Good News of The  L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3275856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</a:t>
            </a:r>
            <a:r>
              <a:rPr lang="lv-LV" sz="2700" i="1" dirty="0" smtClean="0"/>
              <a:t> … Kains ļoti noskaitās un novērsa savu vaigu. </a:t>
            </a:r>
            <a:r>
              <a:rPr lang="lv-LV" sz="2700" i="1" baseline="30000" dirty="0" smtClean="0"/>
              <a:t>6</a:t>
            </a:r>
            <a:r>
              <a:rPr lang="lv-LV" sz="2700" i="1" dirty="0" smtClean="0"/>
              <a:t> Un Tas Kungs teica Kainam: “Kāpēc tu skaisties, kāpēc tavs vaigs novērsies? </a:t>
            </a:r>
            <a:r>
              <a:rPr lang="lv-LV" sz="2700" i="1" baseline="30000" dirty="0" smtClean="0"/>
              <a:t>7</a:t>
            </a:r>
            <a:r>
              <a:rPr lang="lv-LV" sz="2700" i="1" dirty="0" smtClean="0"/>
              <a:t> Vai tu nebūtu uzlūkots, ja būtu darījis labi? Bet, ja tu dari ļaunu, tad grēks ir tavu durvju priekšā un tīko pēc tevis. Bet tev būs valdīt pār viņu!”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28800"/>
            <a:ext cx="622818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dirty="0" smtClean="0"/>
              <a:t>Te ir </a:t>
            </a:r>
            <a:r>
              <a:rPr lang="lv-LV" sz="2700" b="1" dirty="0" smtClean="0"/>
              <a:t>viltus baznīcas velnišķās dusmas </a:t>
            </a:r>
            <a:r>
              <a:rPr lang="lv-LV" sz="2700" dirty="0" smtClean="0"/>
              <a:t>un </a:t>
            </a:r>
            <a:r>
              <a:rPr lang="lv-LV" sz="2700" b="1" dirty="0" smtClean="0"/>
              <a:t>farizejiskais niknums.</a:t>
            </a:r>
            <a:endParaRPr lang="lv-LV" sz="2700" dirty="0" smtClean="0"/>
          </a:p>
          <a:p>
            <a:pPr>
              <a:buFontTx/>
              <a:buChar char="•"/>
            </a:pPr>
            <a:r>
              <a:rPr lang="lv-LV" sz="2700" dirty="0" smtClean="0"/>
              <a:t>Tas </a:t>
            </a:r>
            <a:r>
              <a:rPr lang="lv-LV" sz="2700" b="1" dirty="0" smtClean="0"/>
              <a:t>iesācies </a:t>
            </a:r>
            <a:r>
              <a:rPr lang="lv-LV" sz="2700" dirty="0" smtClean="0"/>
              <a:t>ar</a:t>
            </a:r>
            <a:r>
              <a:rPr lang="lv-LV" sz="2700" b="1" dirty="0" smtClean="0"/>
              <a:t> Kainu </a:t>
            </a:r>
            <a:r>
              <a:rPr lang="lv-LV" sz="2700" dirty="0" smtClean="0"/>
              <a:t>un joprojām piemīt visiem </a:t>
            </a:r>
            <a:r>
              <a:rPr lang="lv-LV" sz="2700" b="1" dirty="0" smtClean="0"/>
              <a:t>Kaina</a:t>
            </a:r>
            <a:r>
              <a:rPr lang="lv-LV" sz="2700" dirty="0" smtClean="0"/>
              <a:t> idejas </a:t>
            </a:r>
            <a:r>
              <a:rPr lang="lv-LV" sz="2700" b="1" dirty="0" smtClean="0"/>
              <a:t>sekotājiem</a:t>
            </a:r>
            <a:r>
              <a:rPr lang="lv-LV" sz="2700" dirty="0" smtClean="0"/>
              <a:t>. Mēs varam </a:t>
            </a:r>
            <a:r>
              <a:rPr lang="lv-LV" sz="2700" b="1" dirty="0" smtClean="0"/>
              <a:t>priecāties</a:t>
            </a:r>
            <a:r>
              <a:rPr lang="lv-LV" sz="2700" dirty="0" smtClean="0"/>
              <a:t>, ja pār mums nāk  tādas pat </a:t>
            </a:r>
            <a:r>
              <a:rPr lang="lv-LV" sz="2700" b="1" dirty="0" smtClean="0"/>
              <a:t>dusmas</a:t>
            </a:r>
            <a:r>
              <a:rPr lang="lv-LV" sz="2700" dirty="0" smtClean="0"/>
              <a:t>, kā pār </a:t>
            </a:r>
            <a:r>
              <a:rPr lang="lv-LV" sz="2700" b="1" dirty="0" smtClean="0"/>
              <a:t>Ābelu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Ko darīt, kad </a:t>
            </a:r>
            <a:r>
              <a:rPr lang="lv-LV" sz="2700" b="1" dirty="0" smtClean="0"/>
              <a:t>grēks klauvē </a:t>
            </a:r>
            <a:r>
              <a:rPr lang="lv-LV" sz="2700" dirty="0" smtClean="0"/>
              <a:t>pie </a:t>
            </a:r>
            <a:r>
              <a:rPr lang="lv-LV" sz="2700" b="1" dirty="0" smtClean="0"/>
              <a:t>sirds durvīm</a:t>
            </a:r>
            <a:r>
              <a:rPr lang="lv-LV" sz="2700" dirty="0" smtClean="0"/>
              <a:t>? </a:t>
            </a:r>
            <a:r>
              <a:rPr lang="lv-LV" sz="2700" dirty="0" smtClean="0">
                <a:sym typeface="Wingdings" pitchFamily="2" charset="2"/>
              </a:rPr>
              <a:t> </a:t>
            </a:r>
            <a:r>
              <a:rPr lang="lv-LV" sz="2700" b="1" dirty="0" smtClean="0">
                <a:sym typeface="Wingdings" pitchFamily="2" charset="2"/>
              </a:rPr>
              <a:t>valdīt pār grēku</a:t>
            </a:r>
          </a:p>
          <a:p>
            <a:pPr>
              <a:buFontTx/>
              <a:buChar char="•"/>
            </a:pPr>
            <a:r>
              <a:rPr lang="lv-LV" sz="2700" dirty="0" smtClean="0">
                <a:sym typeface="Wingdings" pitchFamily="2" charset="2"/>
              </a:rPr>
              <a:t>Tas </a:t>
            </a:r>
            <a:r>
              <a:rPr lang="lv-LV" sz="2700" b="1" dirty="0" smtClean="0">
                <a:sym typeface="Wingdings" pitchFamily="2" charset="2"/>
              </a:rPr>
              <a:t>nenozīmē</a:t>
            </a:r>
            <a:r>
              <a:rPr lang="lv-LV" sz="2700" dirty="0" smtClean="0">
                <a:sym typeface="Wingdings" pitchFamily="2" charset="2"/>
              </a:rPr>
              <a:t>, ka tas ir </a:t>
            </a:r>
            <a:r>
              <a:rPr lang="lv-LV" sz="2700" b="1" dirty="0" smtClean="0">
                <a:sym typeface="Wingdings" pitchFamily="2" charset="2"/>
              </a:rPr>
              <a:t>viegli</a:t>
            </a:r>
            <a:r>
              <a:rPr lang="lv-LV" sz="2700" dirty="0" smtClean="0">
                <a:sym typeface="Wingdings" pitchFamily="2" charset="2"/>
              </a:rPr>
              <a:t>!</a:t>
            </a:r>
          </a:p>
          <a:p>
            <a:pPr>
              <a:buFontTx/>
              <a:buChar char="•"/>
            </a:pPr>
            <a:r>
              <a:rPr lang="lv-LV" sz="2700" dirty="0" smtClean="0">
                <a:sym typeface="Wingdings" pitchFamily="2" charset="2"/>
              </a:rPr>
              <a:t>Tā ir </a:t>
            </a:r>
            <a:r>
              <a:rPr lang="lv-LV" sz="2700" b="1" dirty="0" smtClean="0">
                <a:sym typeface="Wingdings" pitchFamily="2" charset="2"/>
              </a:rPr>
              <a:t>nemitīga cīņa pret grēku</a:t>
            </a:r>
            <a:r>
              <a:rPr lang="lv-LV" sz="2700" dirty="0" smtClean="0">
                <a:sym typeface="Wingdings" pitchFamily="2" charset="2"/>
              </a:rPr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Kurš ir </a:t>
            </a:r>
            <a:r>
              <a:rPr lang="lv-LV" sz="2700" b="1" dirty="0" smtClean="0"/>
              <a:t>slinks</a:t>
            </a:r>
            <a:r>
              <a:rPr lang="lv-LV" sz="2700" dirty="0" smtClean="0"/>
              <a:t> un </a:t>
            </a:r>
            <a:r>
              <a:rPr lang="lv-LV" sz="2700" b="1" dirty="0" smtClean="0"/>
              <a:t>negatavojas garīgai cīņai</a:t>
            </a:r>
            <a:r>
              <a:rPr lang="lv-LV" sz="2700" dirty="0" smtClean="0"/>
              <a:t>, to </a:t>
            </a:r>
            <a:r>
              <a:rPr lang="lv-LV" sz="2700" b="1" dirty="0" smtClean="0"/>
              <a:t>grēks</a:t>
            </a:r>
            <a:r>
              <a:rPr lang="lv-LV" sz="2700" dirty="0" smtClean="0"/>
              <a:t> itin </a:t>
            </a:r>
            <a:r>
              <a:rPr lang="lv-LV" sz="2700" b="1" dirty="0" smtClean="0"/>
              <a:t>viegli</a:t>
            </a:r>
            <a:r>
              <a:rPr lang="lv-LV" sz="2700" dirty="0" smtClean="0"/>
              <a:t> </a:t>
            </a:r>
            <a:r>
              <a:rPr lang="lv-LV" sz="2700" b="1" dirty="0" smtClean="0"/>
              <a:t>uzveic</a:t>
            </a:r>
            <a:r>
              <a:rPr lang="lv-LV" sz="2700" dirty="0" smtClean="0"/>
              <a:t>.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10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8</a:t>
            </a:r>
            <a:r>
              <a:rPr lang="lv-LV" sz="2800" i="1" dirty="0" smtClean="0"/>
              <a:t> Un Kains teica savam brālim Ābelam: “Ejam uz lauka!” Un Kains cēlās pret Ābelu, savu brāli, un nogalināja viņu.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586814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Ābels</a:t>
            </a:r>
            <a:r>
              <a:rPr lang="lv-LV" sz="2800" dirty="0" smtClean="0"/>
              <a:t> tiek </a:t>
            </a:r>
            <a:r>
              <a:rPr lang="lv-LV" sz="2800" b="1" dirty="0" smtClean="0"/>
              <a:t>nogalināts</a:t>
            </a:r>
            <a:r>
              <a:rPr lang="lv-LV" sz="2800" dirty="0" smtClean="0"/>
              <a:t> nevis kādas </a:t>
            </a:r>
            <a:r>
              <a:rPr lang="lv-LV" sz="2800" b="1" dirty="0" smtClean="0"/>
              <a:t>laicīgas lietas </a:t>
            </a:r>
            <a:r>
              <a:rPr lang="lv-LV" sz="2800" dirty="0" smtClean="0"/>
              <a:t>dēļ, bet </a:t>
            </a:r>
            <a:r>
              <a:rPr lang="lv-LV" sz="2800" b="1" dirty="0" smtClean="0"/>
              <a:t>dievkalpojuma dēļ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Kainam nepietiek </a:t>
            </a:r>
            <a:r>
              <a:rPr lang="lv-LV" sz="2800" dirty="0" smtClean="0"/>
              <a:t>ar to, ka viņš ir </a:t>
            </a:r>
            <a:r>
              <a:rPr lang="lv-LV" sz="2800" b="1" dirty="0" smtClean="0"/>
              <a:t>pirmdzimtais</a:t>
            </a:r>
            <a:r>
              <a:rPr lang="lv-LV" sz="2800" dirty="0" smtClean="0"/>
              <a:t>, viņš </a:t>
            </a:r>
            <a:r>
              <a:rPr lang="lv-LV" sz="2800" b="1" dirty="0" smtClean="0"/>
              <a:t>grib</a:t>
            </a:r>
            <a:r>
              <a:rPr lang="lv-LV" sz="2800" dirty="0" smtClean="0"/>
              <a:t> būt arī </a:t>
            </a:r>
            <a:r>
              <a:rPr lang="lv-LV" sz="2800" b="1" dirty="0" smtClean="0"/>
              <a:t>Dieva Dēls</a:t>
            </a:r>
            <a:r>
              <a:rPr lang="lv-LV" sz="2800" dirty="0" smtClean="0"/>
              <a:t>, un </a:t>
            </a:r>
            <a:r>
              <a:rPr lang="lv-LV" sz="2800" b="1" dirty="0" smtClean="0"/>
              <a:t>spriest tiesu </a:t>
            </a:r>
            <a:r>
              <a:rPr lang="lv-LV" sz="2800" dirty="0" smtClean="0"/>
              <a:t>par Dievam pienestajiem </a:t>
            </a:r>
            <a:r>
              <a:rPr lang="lv-LV" sz="2800" b="1" dirty="0" smtClean="0"/>
              <a:t>upuriem</a:t>
            </a:r>
            <a:r>
              <a:rPr lang="lv-LV" sz="2800" dirty="0" smtClean="0"/>
              <a:t> un </a:t>
            </a:r>
            <a:r>
              <a:rPr lang="lv-LV" sz="2800" b="1" dirty="0" smtClean="0"/>
              <a:t>nolād savu brāli kā ķeceri </a:t>
            </a:r>
            <a:r>
              <a:rPr lang="lv-LV" sz="2800" dirty="0" smtClean="0"/>
              <a:t>un </a:t>
            </a:r>
            <a:r>
              <a:rPr lang="lv-LV" sz="2800" b="1" dirty="0" smtClean="0"/>
              <a:t>noslepkavo viņu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b="1" dirty="0" smtClean="0"/>
              <a:t>Grēks</a:t>
            </a:r>
            <a:r>
              <a:rPr lang="lv-LV" sz="2800" dirty="0" smtClean="0"/>
              <a:t> arī tevi </a:t>
            </a:r>
            <a:r>
              <a:rPr lang="lv-LV" sz="2800" b="1" dirty="0" smtClean="0"/>
              <a:t>mudinās atriebties </a:t>
            </a:r>
            <a:r>
              <a:rPr lang="lv-LV" sz="2800" dirty="0" smtClean="0"/>
              <a:t>un tā tu </a:t>
            </a:r>
            <a:r>
              <a:rPr lang="lv-LV" sz="2800" b="1" dirty="0" smtClean="0"/>
              <a:t>būsi kļuvis </a:t>
            </a:r>
            <a:r>
              <a:rPr lang="lv-LV" sz="2800" dirty="0" smtClean="0"/>
              <a:t>par </a:t>
            </a:r>
            <a:r>
              <a:rPr lang="lv-LV" sz="2800" b="1" dirty="0" smtClean="0"/>
              <a:t>grēka vergu</a:t>
            </a:r>
            <a:r>
              <a:rPr lang="lv-LV" sz="2800" dirty="0" smtClean="0"/>
              <a:t>, bet tev </a:t>
            </a:r>
            <a:r>
              <a:rPr lang="lv-LV" sz="2800" b="1" dirty="0" smtClean="0"/>
              <a:t>jāsaka</a:t>
            </a:r>
            <a:r>
              <a:rPr lang="lv-LV" sz="2800" dirty="0" smtClean="0"/>
              <a:t>: </a:t>
            </a:r>
            <a:r>
              <a:rPr lang="lv-LV" sz="2800" b="1" dirty="0" smtClean="0"/>
              <a:t>nē, grēks</a:t>
            </a:r>
            <a:r>
              <a:rPr lang="lv-LV" sz="2800" dirty="0" smtClean="0"/>
              <a:t>, </a:t>
            </a:r>
            <a:r>
              <a:rPr lang="lv-LV" sz="2800" b="1" dirty="0" smtClean="0"/>
              <a:t>es negribu tev sekot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5124" name="Picture 4" descr="Cain | Bible Wiki | Fand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772816"/>
            <a:ext cx="3429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9</a:t>
            </a:r>
            <a:r>
              <a:rPr lang="lv-LV" sz="2800" i="1" dirty="0" smtClean="0"/>
              <a:t> Un Tas Kungs teica Kainam: “Kur Ābels, tavs brālis?” Un viņš teica: “Es nezinu! Vai es esmu sava brāļa sargs?” </a:t>
            </a:r>
            <a:r>
              <a:rPr lang="lv-LV" sz="2800" i="1" baseline="30000" dirty="0" smtClean="0"/>
              <a:t>10</a:t>
            </a:r>
            <a:r>
              <a:rPr lang="lv-LV" sz="2800" i="1" dirty="0" smtClean="0"/>
              <a:t> Un Viņš teica: “Ko tu izdarīji?! Tava brāļa asinis kliedz uz mani no zemes!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784"/>
            <a:ext cx="57241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b="1" dirty="0" smtClean="0"/>
              <a:t>Ābels</a:t>
            </a:r>
            <a:r>
              <a:rPr lang="lv-LV" sz="2700" dirty="0" smtClean="0"/>
              <a:t> ir </a:t>
            </a:r>
            <a:r>
              <a:rPr lang="lv-LV" sz="2700" b="1" dirty="0" smtClean="0"/>
              <a:t>pazudis</a:t>
            </a:r>
            <a:r>
              <a:rPr lang="lv-LV" sz="2700" dirty="0" smtClean="0"/>
              <a:t>, </a:t>
            </a:r>
            <a:r>
              <a:rPr lang="lv-LV" sz="2700" b="1" dirty="0" smtClean="0"/>
              <a:t>avis</a:t>
            </a:r>
            <a:r>
              <a:rPr lang="lv-LV" sz="2700" dirty="0" smtClean="0"/>
              <a:t> </a:t>
            </a:r>
            <a:r>
              <a:rPr lang="lv-LV" sz="2700" b="1" dirty="0" smtClean="0"/>
              <a:t>staigā apkārt</a:t>
            </a:r>
            <a:r>
              <a:rPr lang="lv-LV" sz="2700" dirty="0" smtClean="0"/>
              <a:t> bez gana. </a:t>
            </a:r>
            <a:r>
              <a:rPr lang="lv-LV" sz="2700" b="1" dirty="0" smtClean="0"/>
              <a:t>Kur viņš ir?</a:t>
            </a:r>
            <a:endParaRPr lang="lv-LV" sz="2700" b="1" dirty="0"/>
          </a:p>
          <a:p>
            <a:pPr>
              <a:buFontTx/>
              <a:buChar char="•"/>
            </a:pPr>
            <a:r>
              <a:rPr lang="lv-LV" sz="2700" b="1" dirty="0" smtClean="0"/>
              <a:t>Kaina sirds </a:t>
            </a:r>
            <a:r>
              <a:rPr lang="lv-LV" sz="2700" dirty="0" smtClean="0"/>
              <a:t>ir pilnībā </a:t>
            </a:r>
            <a:r>
              <a:rPr lang="lv-LV" sz="2700" b="1" dirty="0" smtClean="0"/>
              <a:t>novērsusies</a:t>
            </a:r>
            <a:r>
              <a:rPr lang="lv-LV" sz="2700" dirty="0" smtClean="0"/>
              <a:t> no </a:t>
            </a:r>
            <a:r>
              <a:rPr lang="lv-LV" sz="2700" b="1" dirty="0" smtClean="0"/>
              <a:t>brāļa</a:t>
            </a:r>
            <a:r>
              <a:rPr lang="lv-LV" sz="2700" dirty="0" smtClean="0"/>
              <a:t>. Kains, kā visi </a:t>
            </a:r>
            <a:r>
              <a:rPr lang="lv-LV" sz="2700" b="1" dirty="0" smtClean="0"/>
              <a:t>bezdievji</a:t>
            </a:r>
            <a:r>
              <a:rPr lang="lv-LV" sz="2700" dirty="0" smtClean="0"/>
              <a:t>, gribēdami </a:t>
            </a:r>
            <a:r>
              <a:rPr lang="lv-LV" sz="2700" b="1" dirty="0" smtClean="0"/>
              <a:t>attaisnoties</a:t>
            </a:r>
            <a:r>
              <a:rPr lang="lv-LV" sz="2700" dirty="0" smtClean="0"/>
              <a:t>, pats </a:t>
            </a:r>
            <a:r>
              <a:rPr lang="lv-LV" sz="2700" b="1" dirty="0" smtClean="0"/>
              <a:t>apsūdz</a:t>
            </a:r>
            <a:r>
              <a:rPr lang="lv-LV" sz="2700" dirty="0" smtClean="0"/>
              <a:t> sevi daudz </a:t>
            </a:r>
            <a:r>
              <a:rPr lang="lv-LV" sz="2700" b="1" dirty="0" smtClean="0"/>
              <a:t>smagāk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Aizbildinādamies</a:t>
            </a:r>
            <a:r>
              <a:rPr lang="lv-LV" sz="2700" dirty="0" smtClean="0"/>
              <a:t>, Kains no 1 grēka rada </a:t>
            </a:r>
            <a:r>
              <a:rPr lang="lv-LV" sz="2700" b="1" dirty="0" smtClean="0"/>
              <a:t>2 grēkus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Kains</a:t>
            </a:r>
            <a:r>
              <a:rPr lang="lv-LV" sz="2700" dirty="0" smtClean="0"/>
              <a:t>, kā visi </a:t>
            </a:r>
            <a:r>
              <a:rPr lang="lv-LV" sz="2700" b="1" dirty="0" smtClean="0"/>
              <a:t>liekuļi,</a:t>
            </a:r>
            <a:r>
              <a:rPr lang="lv-LV" sz="2700" dirty="0" smtClean="0"/>
              <a:t> vai nu </a:t>
            </a:r>
            <a:r>
              <a:rPr lang="lv-LV" sz="2700" b="1" dirty="0" smtClean="0"/>
              <a:t>noliedz</a:t>
            </a:r>
            <a:r>
              <a:rPr lang="lv-LV" sz="2700" dirty="0" smtClean="0"/>
              <a:t> vai </a:t>
            </a:r>
            <a:r>
              <a:rPr lang="lv-LV" sz="2700" b="1" dirty="0" smtClean="0"/>
              <a:t>attaisno</a:t>
            </a:r>
            <a:r>
              <a:rPr lang="lv-LV" sz="2700" dirty="0" smtClean="0"/>
              <a:t> savu </a:t>
            </a:r>
            <a:r>
              <a:rPr lang="lv-LV" sz="2700" b="1" dirty="0" smtClean="0"/>
              <a:t>grēku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Dievs gaidīja no </a:t>
            </a:r>
            <a:r>
              <a:rPr lang="lv-LV" sz="2700" b="1" dirty="0" smtClean="0"/>
              <a:t>Kaina godīgu grēka atzīšanu</a:t>
            </a:r>
            <a:r>
              <a:rPr lang="lv-LV" sz="2700" dirty="0" smtClean="0"/>
              <a:t>, lai </a:t>
            </a:r>
            <a:r>
              <a:rPr lang="lv-LV" sz="2700" b="1" dirty="0" smtClean="0"/>
              <a:t>iemantotu</a:t>
            </a:r>
            <a:r>
              <a:rPr lang="lv-LV" sz="2700" dirty="0" smtClean="0"/>
              <a:t> </a:t>
            </a:r>
            <a:r>
              <a:rPr lang="lv-LV" sz="2700" b="1" dirty="0" smtClean="0"/>
              <a:t>žēlastību</a:t>
            </a:r>
            <a:r>
              <a:rPr lang="lv-LV" sz="2700" dirty="0" smtClean="0"/>
              <a:t> un </a:t>
            </a:r>
            <a:r>
              <a:rPr lang="lv-LV" sz="2700" b="1" dirty="0" smtClean="0"/>
              <a:t>uzveiktu dusmas</a:t>
            </a:r>
            <a:r>
              <a:rPr lang="lv-LV" sz="2700" dirty="0" smtClean="0"/>
              <a:t>.</a:t>
            </a:r>
            <a:endParaRPr lang="lv-LV" sz="27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26626" name="Picture 2" descr="Cain and Abel | Bible S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72816"/>
            <a:ext cx="3491880" cy="4779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ain &amp; Abel – living-faith.o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67807"/>
            <a:ext cx="5976664" cy="3590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11</a:t>
            </a:r>
            <a:r>
              <a:rPr lang="lv-LV" sz="2800" i="1" dirty="0" smtClean="0"/>
              <a:t> Un tagad – lai tu esi nolādēts uz zemes, kas atpleta savu muti, lai no tavas rokas ņemtu tava brāļa asinis! </a:t>
            </a:r>
            <a:r>
              <a:rPr lang="lv-LV" sz="2800" i="1" baseline="30000" dirty="0" smtClean="0"/>
              <a:t>12</a:t>
            </a:r>
            <a:r>
              <a:rPr lang="lv-LV" sz="2800" i="1" dirty="0" smtClean="0"/>
              <a:t> Jo tu apstrādāsi zemi, bet tā vairs nedos tev savu spēku! Staigulis un klaidonis tu būsi uz zemes!”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2880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Pasaulīgi</a:t>
            </a:r>
            <a:r>
              <a:rPr lang="lv-LV" sz="2800" dirty="0" smtClean="0"/>
              <a:t> liekas: </a:t>
            </a:r>
            <a:r>
              <a:rPr lang="lv-LV" sz="2800" b="1" dirty="0" smtClean="0"/>
              <a:t>Ābels miris</a:t>
            </a:r>
            <a:r>
              <a:rPr lang="lv-LV" sz="2800" dirty="0" smtClean="0"/>
              <a:t>! </a:t>
            </a:r>
            <a:r>
              <a:rPr lang="lv-LV" sz="2800" b="1" dirty="0" smtClean="0"/>
              <a:t>Kains turpina dzīvot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Bībele vēstī</a:t>
            </a:r>
            <a:r>
              <a:rPr lang="lv-LV" sz="2800" dirty="0" smtClean="0"/>
              <a:t>: </a:t>
            </a:r>
            <a:r>
              <a:rPr lang="lv-LV" sz="2800" b="1" dirty="0" smtClean="0"/>
              <a:t>Ābels</a:t>
            </a:r>
            <a:r>
              <a:rPr lang="lv-LV" sz="2800" dirty="0" smtClean="0"/>
              <a:t> ir </a:t>
            </a:r>
            <a:r>
              <a:rPr lang="lv-LV" sz="2800" b="1" dirty="0" smtClean="0"/>
              <a:t>debesu valstībā</a:t>
            </a:r>
            <a:r>
              <a:rPr lang="lv-LV" sz="2800" dirty="0" smtClean="0"/>
              <a:t>, bet cik </a:t>
            </a:r>
            <a:r>
              <a:rPr lang="lv-LV" sz="2800" b="1" dirty="0" smtClean="0"/>
              <a:t>nolādēta</a:t>
            </a:r>
            <a:r>
              <a:rPr lang="lv-LV" sz="2800" dirty="0" smtClean="0"/>
              <a:t> un </a:t>
            </a:r>
            <a:r>
              <a:rPr lang="lv-LV" sz="2800" b="1" dirty="0" smtClean="0"/>
              <a:t>nožēlojama</a:t>
            </a:r>
            <a:r>
              <a:rPr lang="lv-LV" sz="2800" dirty="0" smtClean="0"/>
              <a:t> tālāk ir </a:t>
            </a:r>
            <a:r>
              <a:rPr lang="lv-LV" sz="2800" b="1" dirty="0" smtClean="0"/>
              <a:t>Kaina dzīve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Kains</a:t>
            </a:r>
            <a:r>
              <a:rPr lang="lv-LV" sz="2800" dirty="0" smtClean="0"/>
              <a:t> ir </a:t>
            </a:r>
            <a:r>
              <a:rPr lang="lv-LV" sz="2800" b="1" dirty="0" smtClean="0"/>
              <a:t>nolādēts</a:t>
            </a:r>
            <a:r>
              <a:rPr lang="lv-LV" sz="2800" dirty="0" smtClean="0"/>
              <a:t> - </a:t>
            </a:r>
            <a:r>
              <a:rPr lang="lv-LV" sz="2800" b="1" dirty="0" smtClean="0"/>
              <a:t>ekskomunicēts Dieva baznīcas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Zeme nedos spēku</a:t>
            </a:r>
            <a:r>
              <a:rPr lang="lv-LV" sz="2800" dirty="0" smtClean="0"/>
              <a:t> – </a:t>
            </a:r>
            <a:r>
              <a:rPr lang="lv-LV" sz="2800" b="1" dirty="0" smtClean="0"/>
              <a:t>miesīgs lāsts</a:t>
            </a:r>
            <a:r>
              <a:rPr lang="lv-LV" sz="2800" dirty="0" smtClean="0"/>
              <a:t>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13</a:t>
            </a:r>
            <a:r>
              <a:rPr lang="lv-LV" sz="2800" i="1" dirty="0" smtClean="0"/>
              <a:t> Un Kains teica Tam Kungam: “Mana vaina ir lielāka, nekā es varu nest! </a:t>
            </a:r>
            <a:r>
              <a:rPr lang="lv-LV" sz="2800" i="1" baseline="30000" dirty="0" smtClean="0"/>
              <a:t>14</a:t>
            </a:r>
            <a:r>
              <a:rPr lang="lv-LV" sz="2800" i="1" dirty="0" smtClean="0"/>
              <a:t> Re, šodien Tu esi mani padzinis projām no zemes, nu es paslēpšos no Tava vaiga un būšu staigulis un klaidonis uz zemes, un katrs, kas mani atradīs, tas mani nogalinās!”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2856"/>
            <a:ext cx="55081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Kainu</a:t>
            </a:r>
            <a:r>
              <a:rPr lang="lv-LV" sz="2800" dirty="0" smtClean="0"/>
              <a:t> </a:t>
            </a:r>
            <a:r>
              <a:rPr lang="lv-LV" sz="2800" b="1" dirty="0" smtClean="0"/>
              <a:t>apsūdz paša sirdapziņa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Kains </a:t>
            </a:r>
            <a:r>
              <a:rPr lang="lv-LV" sz="2800" b="1" dirty="0" smtClean="0"/>
              <a:t>atzsīst</a:t>
            </a:r>
            <a:r>
              <a:rPr lang="lv-LV" sz="2800" dirty="0" smtClean="0"/>
              <a:t> savu </a:t>
            </a:r>
            <a:r>
              <a:rPr lang="lv-LV" sz="2800" b="1" dirty="0" smtClean="0"/>
              <a:t>vainu</a:t>
            </a:r>
            <a:r>
              <a:rPr lang="lv-LV" sz="2800" dirty="0" smtClean="0"/>
              <a:t>, bet </a:t>
            </a:r>
            <a:r>
              <a:rPr lang="lv-LV" sz="2800" b="1" dirty="0" smtClean="0"/>
              <a:t>grēks</a:t>
            </a:r>
            <a:r>
              <a:rPr lang="lv-LV" sz="2800" dirty="0" smtClean="0"/>
              <a:t> viņam </a:t>
            </a:r>
            <a:r>
              <a:rPr lang="lv-LV" sz="2800" b="1" dirty="0" smtClean="0"/>
              <a:t>tik ļoti nesāp </a:t>
            </a:r>
            <a:r>
              <a:rPr lang="lv-LV" sz="2800" dirty="0" smtClean="0"/>
              <a:t>kā </a:t>
            </a:r>
            <a:r>
              <a:rPr lang="lv-LV" sz="2800" b="1" dirty="0" smtClean="0"/>
              <a:t>sods</a:t>
            </a:r>
            <a:r>
              <a:rPr lang="lv-LV" sz="2800" dirty="0" smtClean="0"/>
              <a:t>, ko viņš </a:t>
            </a:r>
            <a:r>
              <a:rPr lang="lv-LV" sz="2800" b="1" dirty="0" smtClean="0"/>
              <a:t>saņem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Staigulis</a:t>
            </a:r>
            <a:r>
              <a:rPr lang="lv-LV" sz="2800" dirty="0" smtClean="0"/>
              <a:t> un </a:t>
            </a:r>
            <a:r>
              <a:rPr lang="lv-LV" sz="2800" b="1" dirty="0" smtClean="0"/>
              <a:t>klaidonis</a:t>
            </a:r>
            <a:r>
              <a:rPr lang="lv-LV" sz="2800" dirty="0" smtClean="0"/>
              <a:t> ir ārī šodien katrs, kam </a:t>
            </a:r>
            <a:r>
              <a:rPr lang="lv-LV" sz="2800" b="1" dirty="0" smtClean="0"/>
              <a:t>nav Dieva vārda </a:t>
            </a:r>
            <a:r>
              <a:rPr lang="lv-LV" sz="2800" dirty="0" smtClean="0"/>
              <a:t>un </a:t>
            </a:r>
            <a:r>
              <a:rPr lang="lv-LV" sz="2800" b="1" dirty="0" smtClean="0"/>
              <a:t>patvēruma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b="1" dirty="0" smtClean="0"/>
              <a:t>Bez Dieva vārda</a:t>
            </a:r>
            <a:r>
              <a:rPr lang="lv-LV" sz="2800" dirty="0" smtClean="0"/>
              <a:t>, sirds nekur </a:t>
            </a:r>
            <a:r>
              <a:rPr lang="lv-LV" sz="2800" b="1" dirty="0" smtClean="0"/>
              <a:t>virs zemes </a:t>
            </a:r>
            <a:r>
              <a:rPr lang="lv-LV" sz="2800" dirty="0" smtClean="0"/>
              <a:t>nevar </a:t>
            </a:r>
            <a:r>
              <a:rPr lang="lv-LV" sz="2800" b="1" dirty="0" smtClean="0"/>
              <a:t>atrast mierinājumu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4098" name="Picture 2" descr="The other story about Cain and Abel | by Victor Dudzig | 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44824"/>
            <a:ext cx="381000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15</a:t>
            </a:r>
            <a:r>
              <a:rPr lang="lv-LV" sz="2800" i="1" dirty="0" smtClean="0"/>
              <a:t> Un </a:t>
            </a:r>
            <a:r>
              <a:rPr lang="lv-LV" sz="2800" i="1" dirty="0" smtClean="0"/>
              <a:t>Kungs </a:t>
            </a:r>
            <a:r>
              <a:rPr lang="lv-LV" sz="2800" i="1" dirty="0" smtClean="0"/>
              <a:t>viņam teica: “Nē! Katram, kas nogalinās Kainu, tiks septiņkārt atriebts!” Un </a:t>
            </a:r>
            <a:r>
              <a:rPr lang="lv-LV" sz="2800" i="1" dirty="0" smtClean="0"/>
              <a:t>Tas Kungs </a:t>
            </a:r>
            <a:r>
              <a:rPr lang="lv-LV" sz="2800" i="1" dirty="0" smtClean="0"/>
              <a:t>uzlika Kainam zīmi, lai tas, kas viņu atrod, viņu nenogalina.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760"/>
            <a:ext cx="5940152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b="1" dirty="0" smtClean="0"/>
              <a:t>Dievs Kainu apžēlo </a:t>
            </a:r>
            <a:r>
              <a:rPr lang="lv-LV" sz="2700" dirty="0" smtClean="0"/>
              <a:t>un tomēr </a:t>
            </a:r>
            <a:r>
              <a:rPr lang="lv-LV" sz="2700" b="1" dirty="0" smtClean="0"/>
              <a:t>saglabā</a:t>
            </a:r>
            <a:r>
              <a:rPr lang="lv-LV" sz="2700" dirty="0" smtClean="0"/>
              <a:t> viņa </a:t>
            </a:r>
            <a:r>
              <a:rPr lang="lv-LV" sz="2700" b="1" dirty="0" smtClean="0"/>
              <a:t>dzīvību</a:t>
            </a:r>
            <a:r>
              <a:rPr lang="lv-LV" sz="2700" dirty="0" smtClean="0"/>
              <a:t> un turklāt </a:t>
            </a:r>
            <a:r>
              <a:rPr lang="lv-LV" sz="2700" b="1" dirty="0" smtClean="0"/>
              <a:t>dod</a:t>
            </a:r>
            <a:r>
              <a:rPr lang="lv-LV" sz="2700" dirty="0" smtClean="0"/>
              <a:t> viņam vēl arī </a:t>
            </a:r>
            <a:r>
              <a:rPr lang="lv-LV" sz="2700" b="1" dirty="0" smtClean="0"/>
              <a:t>sievu</a:t>
            </a:r>
            <a:r>
              <a:rPr lang="lv-LV" sz="2700" dirty="0" smtClean="0"/>
              <a:t> un arī </a:t>
            </a:r>
            <a:r>
              <a:rPr lang="lv-LV" sz="2700" b="1" dirty="0" smtClean="0"/>
              <a:t>bērnus</a:t>
            </a:r>
            <a:r>
              <a:rPr lang="lv-LV" sz="2700" dirty="0" smtClean="0"/>
              <a:t>.</a:t>
            </a:r>
            <a:endParaRPr lang="lv-LV" sz="2700" dirty="0"/>
          </a:p>
          <a:p>
            <a:pPr>
              <a:buFontTx/>
              <a:buChar char="•"/>
            </a:pPr>
            <a:r>
              <a:rPr lang="lv-LV" sz="2700" dirty="0" smtClean="0"/>
              <a:t>Te mums jāmācās </a:t>
            </a:r>
            <a:r>
              <a:rPr lang="lv-LV" sz="2700" b="1" dirty="0" smtClean="0"/>
              <a:t>Dieva žēlastība </a:t>
            </a:r>
            <a:r>
              <a:rPr lang="lv-LV" sz="2700" dirty="0" smtClean="0"/>
              <a:t>pār </a:t>
            </a:r>
            <a:r>
              <a:rPr lang="lv-LV" sz="2700" b="1" dirty="0" smtClean="0"/>
              <a:t>neticīgo cilvēci</a:t>
            </a:r>
            <a:r>
              <a:rPr lang="lv-LV" sz="2700" dirty="0" smtClean="0"/>
              <a:t>, ka Viņš turpina </a:t>
            </a:r>
            <a:r>
              <a:rPr lang="lv-LV" sz="2700" b="1" dirty="0" smtClean="0"/>
              <a:t>rūpēties par pasauli</a:t>
            </a:r>
            <a:r>
              <a:rPr lang="lv-LV" sz="2700" dirty="0" smtClean="0"/>
              <a:t>, pat tad, kad tā daudzkārt pret </a:t>
            </a:r>
            <a:r>
              <a:rPr lang="lv-LV" sz="2700" b="1" dirty="0" smtClean="0"/>
              <a:t>Dievu</a:t>
            </a:r>
            <a:r>
              <a:rPr lang="lv-LV" sz="2700" dirty="0" smtClean="0"/>
              <a:t> ir </a:t>
            </a:r>
            <a:r>
              <a:rPr lang="lv-LV" sz="2700" b="1" dirty="0" smtClean="0"/>
              <a:t>smagi</a:t>
            </a:r>
            <a:r>
              <a:rPr lang="lv-LV" sz="2700" dirty="0" smtClean="0"/>
              <a:t> </a:t>
            </a:r>
            <a:r>
              <a:rPr lang="lv-LV" sz="2700" b="1" dirty="0" smtClean="0"/>
              <a:t>grēkojusi</a:t>
            </a:r>
            <a:r>
              <a:rPr lang="lv-LV" sz="2700" dirty="0" smtClean="0"/>
              <a:t>, jo tā vēl ir </a:t>
            </a:r>
            <a:r>
              <a:rPr lang="lv-LV" sz="2700" b="1" dirty="0" smtClean="0"/>
              <a:t>Dieva radība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Nav īsti skaidrs, kas tā pa </a:t>
            </a:r>
            <a:r>
              <a:rPr lang="lv-LV" sz="2700" b="1" dirty="0" smtClean="0"/>
              <a:t>zīmi</a:t>
            </a:r>
            <a:r>
              <a:rPr lang="lv-LV" sz="2700" dirty="0" smtClean="0"/>
              <a:t>, bet tā bija </a:t>
            </a:r>
            <a:r>
              <a:rPr lang="lv-LV" sz="2700" b="1" dirty="0" smtClean="0"/>
              <a:t>neizdzēšama</a:t>
            </a:r>
            <a:r>
              <a:rPr lang="lv-LV" sz="2700" dirty="0" smtClean="0"/>
              <a:t> visa </a:t>
            </a:r>
            <a:r>
              <a:rPr lang="lv-LV" sz="2700" b="1" dirty="0" smtClean="0"/>
              <a:t>mūža garumā </a:t>
            </a:r>
            <a:r>
              <a:rPr lang="lv-LV" sz="2700" dirty="0" smtClean="0"/>
              <a:t>un katram, kas Kainu </a:t>
            </a:r>
            <a:r>
              <a:rPr lang="lv-LV" sz="2700" b="1" dirty="0" smtClean="0"/>
              <a:t>uzlūkoja</a:t>
            </a:r>
            <a:r>
              <a:rPr lang="lv-LV" sz="2700" dirty="0" smtClean="0"/>
              <a:t> bija </a:t>
            </a:r>
            <a:r>
              <a:rPr lang="lv-LV" sz="2700" b="1" dirty="0" smtClean="0"/>
              <a:t>skaidrs</a:t>
            </a:r>
            <a:r>
              <a:rPr lang="lv-LV" sz="2700" dirty="0" smtClean="0"/>
              <a:t>, ka viņš ir </a:t>
            </a:r>
            <a:r>
              <a:rPr lang="lv-LV" sz="2700" b="1" dirty="0" smtClean="0"/>
              <a:t>slepkava</a:t>
            </a:r>
            <a:r>
              <a:rPr lang="lv-LV" sz="2700" dirty="0" smtClean="0"/>
              <a:t>. Te reizē </a:t>
            </a:r>
            <a:r>
              <a:rPr lang="lv-LV" sz="2700" b="1" dirty="0" smtClean="0"/>
              <a:t>sods</a:t>
            </a:r>
            <a:r>
              <a:rPr lang="lv-LV" sz="2700" dirty="0" smtClean="0"/>
              <a:t> un </a:t>
            </a:r>
            <a:r>
              <a:rPr lang="lv-LV" sz="2700" b="1" dirty="0" smtClean="0"/>
              <a:t>žēlastība</a:t>
            </a:r>
            <a:endParaRPr lang="lv-LV" sz="27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15</a:t>
            </a:fld>
            <a:endParaRPr lang="lv-LV" smtClean="0"/>
          </a:p>
        </p:txBody>
      </p:sp>
      <p:pic>
        <p:nvPicPr>
          <p:cNvPr id="24581" name="Picture 5" descr="Mark of Cain at Synetic Theater | Prince William Living"/>
          <p:cNvPicPr>
            <a:picLocks noChangeAspect="1" noChangeArrowheads="1"/>
          </p:cNvPicPr>
          <p:nvPr/>
        </p:nvPicPr>
        <p:blipFill>
          <a:blip r:embed="rId2" cstate="print"/>
          <a:srcRect l="25515" r="28181"/>
          <a:stretch>
            <a:fillRect/>
          </a:stretch>
        </p:blipFill>
        <p:spPr bwMode="auto">
          <a:xfrm>
            <a:off x="5615608" y="1340768"/>
            <a:ext cx="3528392" cy="508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in and Abel | Bible S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3212976"/>
            <a:ext cx="8964488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Kaina piemērs </a:t>
            </a:r>
            <a:r>
              <a:rPr lang="lv-LV" sz="2800" dirty="0" smtClean="0"/>
              <a:t>mums </a:t>
            </a:r>
            <a:r>
              <a:rPr lang="lv-LV" sz="2800" b="1" dirty="0" smtClean="0"/>
              <a:t>kalpo</a:t>
            </a:r>
            <a:r>
              <a:rPr lang="lv-LV" sz="2800" dirty="0" smtClean="0"/>
              <a:t>, lai mēs mācītos </a:t>
            </a:r>
            <a:r>
              <a:rPr lang="lv-LV" sz="2800" b="1" dirty="0" smtClean="0"/>
              <a:t>necīnīties pret Dievu</a:t>
            </a:r>
            <a:r>
              <a:rPr lang="lv-LV" sz="2800" dirty="0" smtClean="0"/>
              <a:t>. Kad tu savā </a:t>
            </a:r>
            <a:r>
              <a:rPr lang="lv-LV" sz="2800" b="1" dirty="0" smtClean="0"/>
              <a:t>sirdsapziņā jūti</a:t>
            </a:r>
            <a:r>
              <a:rPr lang="lv-LV" sz="2800" dirty="0" smtClean="0"/>
              <a:t>, ka esi </a:t>
            </a:r>
            <a:r>
              <a:rPr lang="lv-LV" sz="2800" b="1" dirty="0" smtClean="0"/>
              <a:t>vainīgs</a:t>
            </a:r>
            <a:r>
              <a:rPr lang="lv-LV" sz="2800" dirty="0" smtClean="0"/>
              <a:t>, </a:t>
            </a:r>
            <a:r>
              <a:rPr lang="lv-LV" sz="2800" b="1" dirty="0" smtClean="0"/>
              <a:t>sargies strīdēties ar Dievu</a:t>
            </a:r>
            <a:r>
              <a:rPr lang="lv-LV" sz="2800" dirty="0" smtClean="0"/>
              <a:t>, a</a:t>
            </a:r>
            <a:r>
              <a:rPr lang="lv-LV" sz="2800" b="1" dirty="0" smtClean="0"/>
              <a:t>izstāvēt grēku</a:t>
            </a:r>
            <a:r>
              <a:rPr lang="lv-LV" sz="2800" dirty="0" smtClean="0"/>
              <a:t>, bet gan </a:t>
            </a:r>
            <a:r>
              <a:rPr lang="lv-LV" sz="2800" b="1" dirty="0" smtClean="0"/>
              <a:t>nāc Dieva priekšā</a:t>
            </a:r>
            <a:r>
              <a:rPr lang="lv-LV" sz="2800" dirty="0" smtClean="0"/>
              <a:t>, </a:t>
            </a:r>
            <a:r>
              <a:rPr lang="lv-LV" sz="2800" b="1" dirty="0" smtClean="0"/>
              <a:t>atzīstot savu grēku</a:t>
            </a:r>
            <a:r>
              <a:rPr lang="lv-LV" sz="2800" dirty="0" smtClean="0"/>
              <a:t>. Jo, kad </a:t>
            </a:r>
            <a:r>
              <a:rPr lang="lv-LV" sz="2800" b="1" dirty="0" smtClean="0"/>
              <a:t>Dievs mūs uzveic </a:t>
            </a:r>
            <a:r>
              <a:rPr lang="lv-LV" sz="2800" dirty="0" smtClean="0"/>
              <a:t>un </a:t>
            </a:r>
            <a:r>
              <a:rPr lang="lv-LV" sz="2800" b="1" dirty="0" smtClean="0"/>
              <a:t>uzvar</a:t>
            </a:r>
            <a:r>
              <a:rPr lang="lv-LV" sz="2800" dirty="0" smtClean="0"/>
              <a:t>, tad arī mēs ar </a:t>
            </a:r>
            <a:r>
              <a:rPr lang="lv-LV" sz="2800" b="1" dirty="0" smtClean="0"/>
              <a:t>Viņa palīdzību uzveicam grēku</a:t>
            </a:r>
            <a:r>
              <a:rPr lang="lv-LV" sz="2800" dirty="0" smtClean="0"/>
              <a:t>. Āmen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16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1.Moz.4 Kains un Ābels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2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1900" baseline="30000" dirty="0" smtClean="0"/>
              <a:t>1</a:t>
            </a:r>
            <a:r>
              <a:rPr lang="lv-LV" sz="1900" dirty="0" smtClean="0"/>
              <a:t> Un Ādams atzina Ievu, savu sievu, un viņa kļuva grūta un dzemdēja Kainu. Viņa teica: “Ar Tā Kunga palīgu dabūju dēlu!” </a:t>
            </a:r>
            <a:r>
              <a:rPr lang="lv-LV" sz="1900" baseline="30000" dirty="0" smtClean="0"/>
              <a:t>2</a:t>
            </a:r>
            <a:r>
              <a:rPr lang="lv-LV" sz="1900" dirty="0" smtClean="0"/>
              <a:t> Un vēl viņa dzemdēja viņa brāli Ābelu. Ābels bija avju gans, bet Kains apstrādāja zemi. </a:t>
            </a:r>
            <a:r>
              <a:rPr lang="lv-LV" sz="1900" baseline="30000" dirty="0" smtClean="0"/>
              <a:t>3</a:t>
            </a:r>
            <a:r>
              <a:rPr lang="lv-LV" sz="1900" dirty="0" smtClean="0"/>
              <a:t> Pēc daudzām dienām Kains no zemes augļiem nesa upurdāvanu Tam Kungam. </a:t>
            </a:r>
            <a:r>
              <a:rPr lang="lv-LV" sz="1900" baseline="30000" dirty="0" smtClean="0"/>
              <a:t>4</a:t>
            </a:r>
            <a:r>
              <a:rPr lang="lv-LV" sz="1900" dirty="0" smtClean="0"/>
              <a:t> Un Ābels, arī viņš nesa no savu avju pirmdzimtajiem un to treknuma, un Tas Kungs uzlūkoja Ābelu un viņa upurdāvanu. </a:t>
            </a:r>
            <a:r>
              <a:rPr lang="lv-LV" sz="1900" baseline="30000" dirty="0" smtClean="0"/>
              <a:t>5</a:t>
            </a:r>
            <a:r>
              <a:rPr lang="lv-LV" sz="1900" dirty="0" smtClean="0"/>
              <a:t> Bet Kainu un viņa upurdāvanu viņš neuzlūkoja, un Kains ļoti noskaitās un novērsa savu vaigu. </a:t>
            </a:r>
            <a:r>
              <a:rPr lang="lv-LV" sz="1900" baseline="30000" dirty="0" smtClean="0"/>
              <a:t>6</a:t>
            </a:r>
            <a:r>
              <a:rPr lang="lv-LV" sz="1900" dirty="0" smtClean="0"/>
              <a:t> Un Tas Kungs teica Kainam: “Kāpēc tu skaisties, kāpēc tavs vaigs novērsies? </a:t>
            </a:r>
            <a:r>
              <a:rPr lang="lv-LV" sz="1900" baseline="30000" dirty="0" smtClean="0"/>
              <a:t>7</a:t>
            </a:r>
            <a:r>
              <a:rPr lang="lv-LV" sz="1900" dirty="0" smtClean="0"/>
              <a:t> Vai tu nebūtu uzlūkots, ja būtu darījis labi? Bet, ja tu dari ļaunu, tad grēks ir tavu durvju priekšā un tīko pēc tevis. Bet tev būs valdīt pār viņu!” </a:t>
            </a:r>
            <a:r>
              <a:rPr lang="lv-LV" sz="1900" baseline="30000" dirty="0" smtClean="0"/>
              <a:t>8</a:t>
            </a:r>
            <a:r>
              <a:rPr lang="lv-LV" sz="1900" dirty="0" smtClean="0"/>
              <a:t> Un Kains teica savam brālim Ābelam: “Ejam uz lauka!” Un Kains cēlās pret Ābelu, savu brāli, un nogalināja viņu. </a:t>
            </a:r>
            <a:r>
              <a:rPr lang="lv-LV" sz="1900" baseline="30000" dirty="0" smtClean="0"/>
              <a:t>9</a:t>
            </a:r>
            <a:r>
              <a:rPr lang="lv-LV" sz="1900" dirty="0" smtClean="0"/>
              <a:t> Un Tas Kungs teica Kainam: “Kur Ābels, tavs brālis?” Un viņš teica: “Es nezinu! Vai es esmu sava brāļa sargs?” </a:t>
            </a:r>
            <a:r>
              <a:rPr lang="lv-LV" sz="1900" baseline="30000" dirty="0" smtClean="0"/>
              <a:t>10</a:t>
            </a:r>
            <a:r>
              <a:rPr lang="lv-LV" sz="1900" dirty="0" smtClean="0"/>
              <a:t> Un Viņš teica: “Ko tu izdarīji?! Tava brāļa asinis kliedz uz mani no zemes! </a:t>
            </a:r>
            <a:r>
              <a:rPr lang="lv-LV" sz="1900" baseline="30000" dirty="0" smtClean="0"/>
              <a:t>11</a:t>
            </a:r>
            <a:r>
              <a:rPr lang="lv-LV" sz="1900" dirty="0" smtClean="0"/>
              <a:t> Un tagad – lai tu esi nolādēts uz zemes, kas atpleta savu muti, lai no tavas rokas ņemtu tava brāļa asinis! </a:t>
            </a:r>
            <a:r>
              <a:rPr lang="lv-LV" sz="1900" baseline="30000" dirty="0" smtClean="0"/>
              <a:t>12</a:t>
            </a:r>
            <a:r>
              <a:rPr lang="lv-LV" sz="1900" dirty="0" smtClean="0"/>
              <a:t> Jo tu apstrādāsi zemi, bet tā vairs nedos tev savu spēku! Staigulis un klaidonis tu būsi uz zemes!” </a:t>
            </a:r>
            <a:r>
              <a:rPr lang="lv-LV" sz="1900" baseline="30000" dirty="0" smtClean="0"/>
              <a:t>13</a:t>
            </a:r>
            <a:r>
              <a:rPr lang="lv-LV" sz="1900" dirty="0" smtClean="0"/>
              <a:t> Un Kains teica Tam Kungam: “Mana vaina ir lielāka, nekā es varu nest! </a:t>
            </a:r>
            <a:r>
              <a:rPr lang="lv-LV" sz="1900" baseline="30000" dirty="0" smtClean="0"/>
              <a:t>14</a:t>
            </a:r>
            <a:r>
              <a:rPr lang="lv-LV" sz="1900" dirty="0" smtClean="0"/>
              <a:t> Re, šodien Tu esi mani padzinis projām no zemes, nu es paslēpšos no Tava vaiga un būšu staigulis un klaidonis uz zemes, un katrs, kas mani atradīs, tas mani nogalinās!” </a:t>
            </a:r>
            <a:r>
              <a:rPr lang="lv-LV" sz="1900" baseline="30000" dirty="0" smtClean="0"/>
              <a:t>15</a:t>
            </a:r>
            <a:r>
              <a:rPr lang="lv-LV" sz="1900" dirty="0" smtClean="0"/>
              <a:t> Un </a:t>
            </a:r>
            <a:r>
              <a:rPr lang="lv-LV" sz="1900" dirty="0" smtClean="0"/>
              <a:t>Tas Kungs </a:t>
            </a:r>
            <a:r>
              <a:rPr lang="lv-LV" sz="1900" dirty="0" smtClean="0"/>
              <a:t>viņam teica: “Nē! Katram, kas nogalinās Kainu, tiks septiņkārt atriebts!” </a:t>
            </a:r>
            <a:r>
              <a:rPr lang="lv-LV" sz="1900" smtClean="0"/>
              <a:t>Un </a:t>
            </a:r>
            <a:r>
              <a:rPr lang="lv-LV" sz="1900" smtClean="0"/>
              <a:t>Tas Kungs </a:t>
            </a:r>
            <a:r>
              <a:rPr lang="lv-LV" sz="1900" dirty="0" smtClean="0"/>
              <a:t>uzlika Kainam zīmi, lai tas, kas viņu atrod, viņu nenogalina.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7.mar.2021.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in and Abel | Bible S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3068960"/>
            <a:ext cx="8964488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69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Vecā Derība </a:t>
            </a:r>
            <a:r>
              <a:rPr lang="lv-LV" sz="2800" dirty="0" smtClean="0"/>
              <a:t>ir pilna </a:t>
            </a:r>
            <a:r>
              <a:rPr lang="lv-LV" sz="2800" b="1" dirty="0" smtClean="0"/>
              <a:t>pamācošu dzīves stāstu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Kaina</a:t>
            </a:r>
            <a:r>
              <a:rPr lang="lv-LV" sz="2800" dirty="0" smtClean="0"/>
              <a:t> un </a:t>
            </a:r>
            <a:r>
              <a:rPr lang="lv-LV" sz="2800" b="1" dirty="0" smtClean="0"/>
              <a:t>Ābela</a:t>
            </a:r>
            <a:r>
              <a:rPr lang="lv-LV" sz="2800" dirty="0" smtClean="0"/>
              <a:t> </a:t>
            </a:r>
            <a:r>
              <a:rPr lang="lv-LV" sz="2800" b="1" dirty="0" smtClean="0"/>
              <a:t>stāsts</a:t>
            </a:r>
            <a:r>
              <a:rPr lang="lv-LV" sz="2800" dirty="0" smtClean="0"/>
              <a:t> mums daudz ko </a:t>
            </a:r>
            <a:r>
              <a:rPr lang="lv-LV" sz="2800" b="1" dirty="0" smtClean="0"/>
              <a:t>māca</a:t>
            </a:r>
            <a:r>
              <a:rPr lang="lv-LV" sz="2800" dirty="0" smtClean="0"/>
              <a:t>. Te ir </a:t>
            </a:r>
            <a:r>
              <a:rPr lang="lv-LV" sz="2800" b="1" dirty="0" smtClean="0"/>
              <a:t>nelāga sāncensība</a:t>
            </a:r>
            <a:r>
              <a:rPr lang="lv-LV" sz="2800" dirty="0" smtClean="0"/>
              <a:t>. Te ir </a:t>
            </a:r>
            <a:r>
              <a:rPr lang="lv-LV" sz="2800" b="1" dirty="0" smtClean="0"/>
              <a:t>vecāku nepiepildītas cerības</a:t>
            </a:r>
            <a:r>
              <a:rPr lang="lv-LV" sz="2800" dirty="0" smtClean="0"/>
              <a:t>. Te ir </a:t>
            </a:r>
            <a:r>
              <a:rPr lang="lv-LV" sz="2800" b="1" dirty="0" smtClean="0"/>
              <a:t>ticība</a:t>
            </a:r>
            <a:r>
              <a:rPr lang="lv-LV" sz="2800" dirty="0" smtClean="0"/>
              <a:t> un </a:t>
            </a:r>
            <a:r>
              <a:rPr lang="lv-LV" sz="2800" b="1" dirty="0" smtClean="0"/>
              <a:t>paštaisns reliģiskums</a:t>
            </a:r>
            <a:r>
              <a:rPr lang="lv-LV" sz="2800" dirty="0" smtClean="0"/>
              <a:t>. Te ir Dieva </a:t>
            </a:r>
            <a:r>
              <a:rPr lang="lv-LV" sz="2800" b="1" dirty="0" smtClean="0"/>
              <a:t>sods</a:t>
            </a:r>
            <a:r>
              <a:rPr lang="lv-LV" sz="2800" dirty="0" smtClean="0"/>
              <a:t> un </a:t>
            </a:r>
            <a:r>
              <a:rPr lang="lv-LV" sz="2800" b="1" dirty="0" smtClean="0"/>
              <a:t>žēlastība</a:t>
            </a:r>
            <a:r>
              <a:rPr lang="lv-LV" sz="2800" dirty="0" smtClean="0"/>
              <a:t>. Tas liek </a:t>
            </a:r>
            <a:r>
              <a:rPr lang="lv-LV" sz="2800" b="1" dirty="0" smtClean="0"/>
              <a:t>izmeklēt mūsu sirdis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Adam, Eve, Cain and Ab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5628" y="1196752"/>
            <a:ext cx="3898372" cy="5426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</a:t>
            </a:r>
            <a:r>
              <a:rPr lang="lv-LV" sz="2800" i="1" dirty="0" smtClean="0"/>
              <a:t> Un Ādams atzina Ievu, savu sievu, un viņa kļuva grūta un dzemdēja Kainu. Viņa teica: “Ar Tā Kunga palīgu dabūju dēlu!” </a:t>
            </a:r>
            <a:r>
              <a:rPr lang="lv-LV" sz="2800" i="1" baseline="30000" dirty="0" smtClean="0"/>
              <a:t>2</a:t>
            </a:r>
            <a:r>
              <a:rPr lang="lv-LV" sz="2800" i="1" dirty="0" smtClean="0"/>
              <a:t> Un vēl viņa dzemdēja viņa brāli Ābelu.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24744"/>
            <a:ext cx="579613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Ādams</a:t>
            </a:r>
            <a:r>
              <a:rPr lang="lv-LV" sz="2800" dirty="0" smtClean="0"/>
              <a:t> un </a:t>
            </a:r>
            <a:r>
              <a:rPr lang="lv-LV" sz="2800" b="1" dirty="0" smtClean="0"/>
              <a:t>Ieva</a:t>
            </a:r>
            <a:r>
              <a:rPr lang="lv-LV" sz="2800" dirty="0" smtClean="0"/>
              <a:t> pilda </a:t>
            </a:r>
            <a:r>
              <a:rPr lang="lv-LV" sz="2800" b="1" dirty="0" smtClean="0"/>
              <a:t>Dieva pavēli augļoties</a:t>
            </a:r>
            <a:r>
              <a:rPr lang="lv-LV" sz="2800" dirty="0" smtClean="0"/>
              <a:t> un </a:t>
            </a:r>
            <a:r>
              <a:rPr lang="lv-LV" sz="2800" b="1" dirty="0" smtClean="0"/>
              <a:t>vairoties</a:t>
            </a:r>
            <a:r>
              <a:rPr lang="lv-LV" sz="2800" dirty="0" smtClean="0"/>
              <a:t>. </a:t>
            </a:r>
            <a:r>
              <a:rPr lang="lv-LV" sz="2400" dirty="0" smtClean="0"/>
              <a:t>(1.Moz.1:28)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Ieva</a:t>
            </a:r>
            <a:r>
              <a:rPr lang="lv-LV" sz="2800" dirty="0" smtClean="0"/>
              <a:t> – </a:t>
            </a:r>
            <a:r>
              <a:rPr lang="lv-LV" sz="2800" b="1" dirty="0" smtClean="0"/>
              <a:t>dzīvā</a:t>
            </a:r>
            <a:r>
              <a:rPr lang="lv-LV" sz="2800" dirty="0" smtClean="0"/>
              <a:t>. Visu dzīvo māte.</a:t>
            </a:r>
          </a:p>
          <a:p>
            <a:pPr>
              <a:buFontTx/>
              <a:buChar char="•"/>
            </a:pPr>
            <a:r>
              <a:rPr lang="lv-LV" sz="2800" dirty="0" smtClean="0"/>
              <a:t>Viņa </a:t>
            </a:r>
            <a:r>
              <a:rPr lang="lv-LV" sz="2800" b="1" dirty="0" smtClean="0"/>
              <a:t>pasakās Dievam </a:t>
            </a:r>
            <a:r>
              <a:rPr lang="lv-LV" sz="2800" dirty="0" smtClean="0"/>
              <a:t>par </a:t>
            </a:r>
            <a:r>
              <a:rPr lang="lv-LV" sz="2800" b="1" dirty="0" smtClean="0"/>
              <a:t>dēlu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Kains</a:t>
            </a:r>
            <a:r>
              <a:rPr lang="lv-LV" sz="2800" dirty="0" smtClean="0"/>
              <a:t> – </a:t>
            </a:r>
            <a:r>
              <a:rPr lang="lv-LV" sz="2800" b="1" dirty="0" smtClean="0"/>
              <a:t>taisnais</a:t>
            </a:r>
            <a:r>
              <a:rPr lang="lv-LV" sz="2800" dirty="0" smtClean="0"/>
              <a:t>, uz kuru liktas </a:t>
            </a:r>
            <a:r>
              <a:rPr lang="lv-LV" sz="2800" b="1" dirty="0" smtClean="0"/>
              <a:t>visas cerības uz glābšanu </a:t>
            </a:r>
            <a:r>
              <a:rPr lang="lv-LV" sz="2800" dirty="0" smtClean="0"/>
              <a:t>pēc </a:t>
            </a:r>
            <a:r>
              <a:rPr lang="lv-LV" sz="2800" b="1" dirty="0" smtClean="0"/>
              <a:t>Dieva apsolījuma</a:t>
            </a:r>
            <a:r>
              <a:rPr lang="lv-LV" sz="2800" dirty="0" smtClean="0"/>
              <a:t>. </a:t>
            </a:r>
            <a:r>
              <a:rPr lang="lv-LV" sz="2400" dirty="0" smtClean="0"/>
              <a:t>(1.Moz.3:15)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Nav šaubu, ka </a:t>
            </a:r>
            <a:r>
              <a:rPr lang="lv-LV" sz="2800" b="1" dirty="0" smtClean="0"/>
              <a:t>Kains</a:t>
            </a:r>
            <a:r>
              <a:rPr lang="lv-LV" sz="2800" dirty="0" smtClean="0"/>
              <a:t> ir ticis </a:t>
            </a:r>
            <a:r>
              <a:rPr lang="lv-LV" sz="2800" b="1" dirty="0" smtClean="0"/>
              <a:t>īpaši</a:t>
            </a:r>
            <a:r>
              <a:rPr lang="lv-LV" sz="2800" dirty="0" smtClean="0"/>
              <a:t> </a:t>
            </a:r>
            <a:r>
              <a:rPr lang="lv-LV" sz="2800" b="1" dirty="0" smtClean="0"/>
              <a:t>mīlēts</a:t>
            </a:r>
            <a:r>
              <a:rPr lang="lv-LV" sz="2800" dirty="0" smtClean="0"/>
              <a:t> un </a:t>
            </a:r>
            <a:r>
              <a:rPr lang="lv-LV" sz="2800" b="1" dirty="0" smtClean="0"/>
              <a:t>lolots</a:t>
            </a:r>
            <a:r>
              <a:rPr lang="lv-LV" sz="2800" dirty="0" smtClean="0"/>
              <a:t>, bet</a:t>
            </a:r>
          </a:p>
          <a:p>
            <a:pPr>
              <a:buFontTx/>
              <a:buChar char="•"/>
            </a:pPr>
            <a:r>
              <a:rPr lang="lv-LV" sz="2800" b="1" dirty="0" smtClean="0"/>
              <a:t>Ābels</a:t>
            </a:r>
            <a:r>
              <a:rPr lang="lv-LV" sz="2800" dirty="0" smtClean="0"/>
              <a:t> – </a:t>
            </a:r>
            <a:r>
              <a:rPr lang="lv-LV" sz="2800" b="1" dirty="0" smtClean="0"/>
              <a:t>niecība</a:t>
            </a:r>
            <a:r>
              <a:rPr lang="lv-LV" sz="2800" dirty="0" smtClean="0"/>
              <a:t>, </a:t>
            </a:r>
            <a:r>
              <a:rPr lang="lv-LV" sz="2800" b="1" dirty="0" smtClean="0"/>
              <a:t>noraidītais</a:t>
            </a:r>
            <a:r>
              <a:rPr lang="lv-LV" sz="2800" dirty="0" smtClean="0"/>
              <a:t>, no kā </a:t>
            </a:r>
            <a:r>
              <a:rPr lang="lv-LV" sz="2800" b="1" dirty="0" smtClean="0"/>
              <a:t>nekas</a:t>
            </a:r>
            <a:r>
              <a:rPr lang="lv-LV" sz="2800" dirty="0" smtClean="0"/>
              <a:t> nav </a:t>
            </a:r>
            <a:r>
              <a:rPr lang="lv-LV" sz="2800" b="1" dirty="0" smtClean="0"/>
              <a:t>gaidāms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Kad </a:t>
            </a:r>
            <a:r>
              <a:rPr lang="lv-LV" sz="2800" b="1" dirty="0" smtClean="0"/>
              <a:t>Kains</a:t>
            </a:r>
            <a:r>
              <a:rPr lang="lv-LV" sz="2800" dirty="0" smtClean="0"/>
              <a:t> būs </a:t>
            </a:r>
            <a:r>
              <a:rPr lang="lv-LV" sz="2800" b="1" dirty="0" smtClean="0"/>
              <a:t>visu paveicis</a:t>
            </a:r>
            <a:r>
              <a:rPr lang="lv-LV" sz="2800" dirty="0" smtClean="0"/>
              <a:t>, </a:t>
            </a:r>
            <a:r>
              <a:rPr lang="lv-LV" sz="2800" b="1" dirty="0" smtClean="0"/>
              <a:t>Ābelam</a:t>
            </a:r>
            <a:r>
              <a:rPr lang="lv-LV" sz="2800" dirty="0" smtClean="0"/>
              <a:t> vairs </a:t>
            </a:r>
            <a:r>
              <a:rPr lang="lv-LV" sz="2800" b="1" dirty="0" smtClean="0"/>
              <a:t>nebūs ko darīt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2</a:t>
            </a:r>
            <a:r>
              <a:rPr lang="lv-LV" sz="2800" i="1" dirty="0" smtClean="0"/>
              <a:t> Ābels bija avju gans, bet Kains apstrādāja zemi.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04664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b="1" dirty="0" smtClean="0"/>
              <a:t>Ābels</a:t>
            </a:r>
            <a:r>
              <a:rPr lang="lv-LV" sz="2700" dirty="0" smtClean="0"/>
              <a:t> rūpējās par </a:t>
            </a:r>
            <a:r>
              <a:rPr lang="lv-LV" sz="2700" b="1" dirty="0" smtClean="0"/>
              <a:t>lopiem</a:t>
            </a:r>
            <a:r>
              <a:rPr lang="lv-LV" sz="2700" dirty="0" smtClean="0"/>
              <a:t>, bet </a:t>
            </a:r>
            <a:r>
              <a:rPr lang="lv-LV" sz="2700" b="1" dirty="0" smtClean="0"/>
              <a:t>Kains</a:t>
            </a:r>
            <a:r>
              <a:rPr lang="lv-LV" sz="2700" dirty="0" smtClean="0"/>
              <a:t> turpina sava </a:t>
            </a:r>
            <a:r>
              <a:rPr lang="lv-LV" sz="2700" b="1" dirty="0" smtClean="0"/>
              <a:t>tēva</a:t>
            </a:r>
            <a:r>
              <a:rPr lang="lv-LV" sz="2700" dirty="0" smtClean="0"/>
              <a:t> </a:t>
            </a:r>
            <a:r>
              <a:rPr lang="lv-LV" sz="2700" b="1" dirty="0" smtClean="0"/>
              <a:t>zemkopja</a:t>
            </a:r>
            <a:r>
              <a:rPr lang="lv-LV" sz="2700" dirty="0" smtClean="0"/>
              <a:t> darbu, kas uzskatīta par </a:t>
            </a:r>
            <a:r>
              <a:rPr lang="lv-LV" sz="2700" b="1" dirty="0" smtClean="0"/>
              <a:t>labāku nodarbošanos</a:t>
            </a:r>
          </a:p>
          <a:p>
            <a:pPr>
              <a:buFontTx/>
              <a:buChar char="•"/>
            </a:pPr>
            <a:r>
              <a:rPr lang="lv-LV" sz="2700" b="1" dirty="0" smtClean="0"/>
              <a:t>Ābels</a:t>
            </a:r>
            <a:r>
              <a:rPr lang="lv-LV" sz="2700" dirty="0" smtClean="0"/>
              <a:t> – </a:t>
            </a:r>
            <a:r>
              <a:rPr lang="lv-LV" sz="2700" b="1" dirty="0" smtClean="0"/>
              <a:t>lopkopis</a:t>
            </a:r>
            <a:r>
              <a:rPr lang="lv-LV" sz="2700" dirty="0" smtClean="0"/>
              <a:t>, </a:t>
            </a:r>
            <a:r>
              <a:rPr lang="lv-LV" sz="2700" b="1" dirty="0" smtClean="0"/>
              <a:t>Kains</a:t>
            </a:r>
            <a:r>
              <a:rPr lang="lv-LV" sz="2700" dirty="0" smtClean="0"/>
              <a:t> – </a:t>
            </a:r>
            <a:r>
              <a:rPr lang="lv-LV" sz="2700" b="1" dirty="0" smtClean="0"/>
              <a:t>ķēniņš</a:t>
            </a:r>
            <a:r>
              <a:rPr lang="lv-LV" sz="2700" dirty="0" smtClean="0"/>
              <a:t> un </a:t>
            </a:r>
            <a:r>
              <a:rPr lang="lv-LV" sz="2700" b="1" dirty="0" smtClean="0"/>
              <a:t>priesteris</a:t>
            </a:r>
            <a:r>
              <a:rPr lang="lv-LV" sz="2700" dirty="0" smtClean="0"/>
              <a:t>, jo viņš </a:t>
            </a:r>
            <a:r>
              <a:rPr lang="lv-LV" sz="2700" b="1" dirty="0" smtClean="0"/>
              <a:t>pirmdzimtais</a:t>
            </a:r>
            <a:r>
              <a:rPr lang="lv-LV" sz="2700" dirty="0" smtClean="0"/>
              <a:t>, lai piepildītu </a:t>
            </a:r>
            <a:r>
              <a:rPr lang="lv-LV" sz="2700" b="1" dirty="0" smtClean="0"/>
              <a:t>vecāku cerību </a:t>
            </a:r>
            <a:r>
              <a:rPr lang="lv-LV" sz="2700" dirty="0" smtClean="0"/>
              <a:t>atgūt </a:t>
            </a:r>
            <a:r>
              <a:rPr lang="lv-LV" sz="2700" b="1" dirty="0" smtClean="0"/>
              <a:t>zaudēto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Te ir sākumi </a:t>
            </a:r>
            <a:r>
              <a:rPr lang="lv-LV" sz="2800" b="1" dirty="0" smtClean="0"/>
              <a:t>pirmdzimtības lepnumam</a:t>
            </a:r>
            <a:r>
              <a:rPr lang="lv-LV" sz="2800" dirty="0" smtClean="0"/>
              <a:t>, ka </a:t>
            </a:r>
            <a:r>
              <a:rPr lang="lv-LV" sz="2800" b="1" dirty="0" smtClean="0"/>
              <a:t>vecāki</a:t>
            </a:r>
            <a:r>
              <a:rPr lang="lv-LV" sz="2800" dirty="0" smtClean="0"/>
              <a:t> pret </a:t>
            </a:r>
            <a:r>
              <a:rPr lang="lv-LV" sz="2800" b="1" dirty="0" smtClean="0"/>
              <a:t>pirmdzimto</a:t>
            </a:r>
            <a:r>
              <a:rPr lang="lv-LV" sz="2800" dirty="0" smtClean="0"/>
              <a:t> izturas </a:t>
            </a:r>
            <a:r>
              <a:rPr lang="lv-LV" sz="2800" b="1" dirty="0" smtClean="0"/>
              <a:t>pārāk saudzīgi </a:t>
            </a:r>
            <a:r>
              <a:rPr lang="lv-LV" sz="2800" dirty="0" smtClean="0"/>
              <a:t>un </a:t>
            </a:r>
            <a:r>
              <a:rPr lang="lv-LV" sz="2800" b="1" dirty="0" smtClean="0"/>
              <a:t>lepni</a:t>
            </a:r>
            <a:r>
              <a:rPr lang="lv-LV" sz="2800" dirty="0" smtClean="0"/>
              <a:t>, </a:t>
            </a:r>
            <a:r>
              <a:rPr lang="lv-LV" sz="2800" b="1" dirty="0" smtClean="0"/>
              <a:t>otru dēlu atstājot novārtā</a:t>
            </a:r>
            <a:r>
              <a:rPr lang="lv-LV" sz="2800" dirty="0" smtClean="0"/>
              <a:t>, bet Dievs ir </a:t>
            </a:r>
            <a:r>
              <a:rPr lang="lv-LV" sz="2800" b="1" dirty="0" smtClean="0"/>
              <a:t>pazemīgo Dievs</a:t>
            </a:r>
            <a:r>
              <a:rPr lang="lv-LV" sz="2800" dirty="0" smtClean="0"/>
              <a:t> </a:t>
            </a:r>
            <a:r>
              <a:rPr lang="lv-LV" sz="2400" dirty="0" smtClean="0"/>
              <a:t>(1.Pt.5:5).</a:t>
            </a:r>
            <a:endParaRPr lang="lv-LV" sz="2800" dirty="0" smtClean="0"/>
          </a:p>
          <a:p>
            <a:pPr>
              <a:buFontTx/>
              <a:buChar char="•"/>
            </a:pP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8194" name="Picture 2" descr="The Story of Cain and Abel. | Site 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429000"/>
            <a:ext cx="756083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</a:t>
            </a:r>
            <a:r>
              <a:rPr lang="lv-LV" sz="2800" i="1" dirty="0" smtClean="0"/>
              <a:t> Pēc daudzām dienām Kains no zemes augļiem nesa upurdāvanu Tam Kungam. </a:t>
            </a:r>
            <a:r>
              <a:rPr lang="lv-LV" sz="2800" i="1" baseline="30000" dirty="0" smtClean="0"/>
              <a:t>4</a:t>
            </a:r>
            <a:r>
              <a:rPr lang="lv-LV" sz="2800" i="1" dirty="0" smtClean="0"/>
              <a:t> Un Ābels, arī viņš nesa no savu avju pirmdzimtajiem un to treknuma…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52736"/>
            <a:ext cx="500404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Dievs apgriež visu otrādi</a:t>
            </a:r>
            <a:r>
              <a:rPr lang="lv-LV" sz="2800" dirty="0" smtClean="0"/>
              <a:t>: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Kainu</a:t>
            </a:r>
            <a:r>
              <a:rPr lang="lv-LV" sz="2800" dirty="0" smtClean="0"/>
              <a:t> </a:t>
            </a:r>
            <a:r>
              <a:rPr lang="lv-LV" sz="2800" b="1" dirty="0" smtClean="0"/>
              <a:t>Viņš atmet </a:t>
            </a:r>
            <a:r>
              <a:rPr lang="lv-LV" sz="2800" dirty="0" smtClean="0"/>
              <a:t>un</a:t>
            </a:r>
          </a:p>
          <a:p>
            <a:pPr>
              <a:buFontTx/>
              <a:buChar char="•"/>
            </a:pPr>
            <a:r>
              <a:rPr lang="lv-LV" sz="2800" b="1" dirty="0" smtClean="0"/>
              <a:t>Ābelu</a:t>
            </a:r>
            <a:r>
              <a:rPr lang="lv-LV" sz="2800" dirty="0" smtClean="0"/>
              <a:t> dara par </a:t>
            </a:r>
            <a:r>
              <a:rPr lang="lv-LV" sz="2800" b="1" dirty="0" smtClean="0"/>
              <a:t>pirmo svēto visu svēto vidū</a:t>
            </a:r>
            <a:r>
              <a:rPr lang="lv-LV" sz="2800" dirty="0" smtClean="0"/>
              <a:t>. Viņš ir </a:t>
            </a:r>
            <a:r>
              <a:rPr lang="lv-LV" sz="2800" b="1" dirty="0" smtClean="0"/>
              <a:t>pirmais</a:t>
            </a:r>
            <a:r>
              <a:rPr lang="lv-LV" sz="2800" dirty="0" smtClean="0"/>
              <a:t>, kas ir </a:t>
            </a:r>
            <a:r>
              <a:rPr lang="lv-LV" sz="2800" b="1" dirty="0" smtClean="0"/>
              <a:t>atpestīts</a:t>
            </a:r>
            <a:r>
              <a:rPr lang="lv-LV" sz="2800" dirty="0" smtClean="0"/>
              <a:t> no šīs </a:t>
            </a:r>
            <a:r>
              <a:rPr lang="lv-LV" sz="2800" b="1" dirty="0" smtClean="0"/>
              <a:t>grēka pasaules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1000" dirty="0" smtClean="0"/>
          </a:p>
          <a:p>
            <a:pPr>
              <a:buFontTx/>
              <a:buChar char="•"/>
            </a:pPr>
            <a:r>
              <a:rPr lang="lv-LV" sz="2800" dirty="0" smtClean="0"/>
              <a:t>No kurienes </a:t>
            </a:r>
            <a:r>
              <a:rPr lang="lv-LV" sz="2800" b="1" dirty="0" smtClean="0"/>
              <a:t>Kains</a:t>
            </a:r>
            <a:r>
              <a:rPr lang="lv-LV" sz="2800" dirty="0" smtClean="0"/>
              <a:t> un </a:t>
            </a:r>
            <a:r>
              <a:rPr lang="lv-LV" sz="2800" b="1" dirty="0" smtClean="0"/>
              <a:t>Ābels</a:t>
            </a:r>
            <a:r>
              <a:rPr lang="lv-LV" sz="2800" dirty="0" smtClean="0"/>
              <a:t> </a:t>
            </a:r>
            <a:r>
              <a:rPr lang="lv-LV" sz="2800" b="1" dirty="0" smtClean="0"/>
              <a:t>zina</a:t>
            </a:r>
            <a:r>
              <a:rPr lang="lv-LV" sz="2800" dirty="0" smtClean="0"/>
              <a:t>, ka viņiem ir </a:t>
            </a:r>
            <a:r>
              <a:rPr lang="lv-LV" sz="2800" b="1" dirty="0" smtClean="0"/>
              <a:t>jāupurē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To viņiem ir </a:t>
            </a:r>
            <a:r>
              <a:rPr lang="lv-LV" sz="2800" b="1" dirty="0" smtClean="0"/>
              <a:t>mācījuši vecāki </a:t>
            </a:r>
            <a:r>
              <a:rPr lang="lv-LV" sz="2800" dirty="0" smtClean="0"/>
              <a:t>par </a:t>
            </a:r>
            <a:r>
              <a:rPr lang="lv-LV" sz="2800" b="1" dirty="0" smtClean="0"/>
              <a:t>Dieva gribu </a:t>
            </a:r>
            <a:r>
              <a:rPr lang="lv-LV" sz="2800" dirty="0" smtClean="0"/>
              <a:t>un </a:t>
            </a:r>
            <a:r>
              <a:rPr lang="lv-LV" sz="2800" b="1" dirty="0" smtClean="0"/>
              <a:t>Dieva kalpošanu mums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Upuris</a:t>
            </a:r>
            <a:r>
              <a:rPr lang="lv-LV" sz="2800" dirty="0" smtClean="0"/>
              <a:t> ir </a:t>
            </a:r>
            <a:r>
              <a:rPr lang="lv-LV" sz="2800" b="1" dirty="0" smtClean="0"/>
              <a:t>pateicība</a:t>
            </a:r>
            <a:r>
              <a:rPr lang="lv-LV" sz="2800" dirty="0" smtClean="0"/>
              <a:t> par </a:t>
            </a:r>
            <a:r>
              <a:rPr lang="lv-LV" sz="2800" b="1" dirty="0" smtClean="0"/>
              <a:t>Dieva</a:t>
            </a:r>
            <a:r>
              <a:rPr lang="lv-LV" sz="2800" dirty="0" smtClean="0"/>
              <a:t> </a:t>
            </a:r>
            <a:r>
              <a:rPr lang="lv-LV" sz="2800" b="1" dirty="0" smtClean="0"/>
              <a:t>doto mums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7170" name="Picture 2" descr="File:Cain And Abel.jpg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428396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ain and Abel —From Anger to Murder | Children's Bible Less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957053"/>
            <a:ext cx="6552728" cy="2900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</a:t>
            </a:r>
            <a:r>
              <a:rPr lang="lv-LV" sz="2800" i="1" dirty="0" smtClean="0"/>
              <a:t> …Tas Kungs uzlūkoja Ābelu un viņa upurdāvanu. </a:t>
            </a:r>
            <a:r>
              <a:rPr lang="lv-LV" sz="2800" i="1" baseline="30000" dirty="0" smtClean="0"/>
              <a:t>5</a:t>
            </a:r>
            <a:r>
              <a:rPr lang="lv-LV" sz="2800" i="1" dirty="0" smtClean="0"/>
              <a:t> Bet Kainu un viņa upurdāvanu viņš neuzlūkoja…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688"/>
            <a:ext cx="9144000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dirty="0" smtClean="0"/>
              <a:t>Kāpēc </a:t>
            </a:r>
            <a:r>
              <a:rPr lang="lv-LV" sz="2700" b="1" dirty="0" smtClean="0"/>
              <a:t>Dievs</a:t>
            </a:r>
            <a:r>
              <a:rPr lang="lv-LV" sz="2700" dirty="0" smtClean="0"/>
              <a:t> </a:t>
            </a:r>
            <a:r>
              <a:rPr lang="lv-LV" sz="2700" b="1" dirty="0" smtClean="0"/>
              <a:t>vienu upuri pieņem </a:t>
            </a:r>
            <a:r>
              <a:rPr lang="lv-LV" sz="2700" dirty="0" smtClean="0"/>
              <a:t>un </a:t>
            </a:r>
            <a:r>
              <a:rPr lang="lv-LV" sz="2700" b="1" dirty="0" smtClean="0"/>
              <a:t>otru nē</a:t>
            </a:r>
            <a:r>
              <a:rPr lang="lv-LV" sz="2700" dirty="0" smtClean="0"/>
              <a:t>? </a:t>
            </a:r>
          </a:p>
          <a:p>
            <a:pPr>
              <a:buFontTx/>
              <a:buChar char="•"/>
            </a:pPr>
            <a:r>
              <a:rPr lang="lv-LV" sz="2700" dirty="0" smtClean="0"/>
              <a:t>Te ir </a:t>
            </a:r>
            <a:r>
              <a:rPr lang="lv-LV" sz="2700" b="1" dirty="0" smtClean="0"/>
              <a:t>2 baznīcas</a:t>
            </a:r>
            <a:r>
              <a:rPr lang="lv-LV" sz="2700" dirty="0" smtClean="0"/>
              <a:t>: viena </a:t>
            </a:r>
            <a:r>
              <a:rPr lang="lv-LV" sz="2700" b="1" dirty="0" smtClean="0"/>
              <a:t>īstā</a:t>
            </a:r>
            <a:r>
              <a:rPr lang="lv-LV" sz="2700" dirty="0" smtClean="0"/>
              <a:t> un otra </a:t>
            </a:r>
            <a:r>
              <a:rPr lang="lv-LV" sz="2700" b="1" dirty="0" smtClean="0"/>
              <a:t>liekulīgā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Trūkums</a:t>
            </a:r>
            <a:r>
              <a:rPr lang="lv-LV" sz="2700" dirty="0" smtClean="0"/>
              <a:t> ir nevis </a:t>
            </a:r>
            <a:r>
              <a:rPr lang="lv-LV" sz="2700" b="1" dirty="0" smtClean="0"/>
              <a:t>Kaina upurim</a:t>
            </a:r>
            <a:r>
              <a:rPr lang="lv-LV" sz="2700" dirty="0" smtClean="0"/>
              <a:t>, bet gan </a:t>
            </a:r>
            <a:r>
              <a:rPr lang="lv-LV" sz="2700" b="1" dirty="0" smtClean="0"/>
              <a:t>personai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Kains paļaujas </a:t>
            </a:r>
            <a:r>
              <a:rPr lang="lv-LV" sz="2700" dirty="0" smtClean="0"/>
              <a:t>uz savu </a:t>
            </a:r>
            <a:r>
              <a:rPr lang="lv-LV" sz="2700" b="1" dirty="0" smtClean="0"/>
              <a:t>pirmdzimtību</a:t>
            </a:r>
            <a:r>
              <a:rPr lang="lv-LV" sz="2700" dirty="0" smtClean="0"/>
              <a:t> un </a:t>
            </a:r>
            <a:r>
              <a:rPr lang="lv-LV" sz="2700" b="1" dirty="0" smtClean="0"/>
              <a:t>nicina brāli </a:t>
            </a:r>
            <a:r>
              <a:rPr lang="lv-LV" sz="2700" dirty="0" smtClean="0"/>
              <a:t>un </a:t>
            </a:r>
            <a:r>
              <a:rPr lang="lv-LV" sz="2700" b="1" dirty="0" smtClean="0"/>
              <a:t>netic apsolījumam </a:t>
            </a:r>
            <a:r>
              <a:rPr lang="lv-LV" sz="2700" dirty="0" smtClean="0"/>
              <a:t>par Kristu, kas </a:t>
            </a:r>
            <a:r>
              <a:rPr lang="lv-LV" sz="2700" b="1" dirty="0" smtClean="0"/>
              <a:t>dots vecākiem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Ābels</a:t>
            </a:r>
            <a:r>
              <a:rPr lang="lv-LV" sz="2700" dirty="0" smtClean="0"/>
              <a:t> </a:t>
            </a:r>
            <a:r>
              <a:rPr lang="lv-LV" sz="2700" b="1" dirty="0" smtClean="0"/>
              <a:t>ticībā</a:t>
            </a:r>
            <a:r>
              <a:rPr lang="lv-LV" sz="2700" dirty="0" smtClean="0"/>
              <a:t> satver vecākiem doto </a:t>
            </a:r>
            <a:r>
              <a:rPr lang="lv-LV" sz="2700" b="1" dirty="0" smtClean="0"/>
              <a:t>apsolījumu</a:t>
            </a:r>
            <a:r>
              <a:rPr lang="lv-LV" sz="2700" dirty="0" smtClean="0"/>
              <a:t> par </a:t>
            </a:r>
            <a:r>
              <a:rPr lang="lv-LV" sz="2700" b="1" dirty="0" smtClean="0"/>
              <a:t>atpestīšanu</a:t>
            </a:r>
            <a:r>
              <a:rPr lang="lv-LV" sz="2700" dirty="0" smtClean="0"/>
              <a:t> no </a:t>
            </a:r>
            <a:r>
              <a:rPr lang="lv-LV" sz="2700" b="1" dirty="0" smtClean="0"/>
              <a:t>grēka,</a:t>
            </a:r>
            <a:r>
              <a:rPr lang="lv-LV" sz="2700" dirty="0" smtClean="0"/>
              <a:t> un šīs </a:t>
            </a:r>
            <a:r>
              <a:rPr lang="lv-LV" sz="2700" b="1" dirty="0" smtClean="0"/>
              <a:t>ticības dēļ Ābels </a:t>
            </a:r>
            <a:r>
              <a:rPr lang="lv-LV" sz="2700" dirty="0" smtClean="0"/>
              <a:t>in nesis </a:t>
            </a:r>
            <a:r>
              <a:rPr lang="lv-LV" sz="2700" b="1" dirty="0" smtClean="0"/>
              <a:t>Dievam labāku upuri </a:t>
            </a:r>
            <a:r>
              <a:rPr lang="lv-LV" sz="2700" dirty="0" smtClean="0"/>
              <a:t>nekā </a:t>
            </a:r>
            <a:r>
              <a:rPr lang="lv-LV" sz="2700" b="1" dirty="0" smtClean="0"/>
              <a:t>Kains</a:t>
            </a:r>
            <a:r>
              <a:rPr lang="lv-LV" sz="2700" dirty="0" smtClean="0"/>
              <a:t>, kā rakstīts Ebr.11:4</a:t>
            </a:r>
          </a:p>
          <a:p>
            <a:pPr>
              <a:buFontTx/>
              <a:buChar char="•"/>
            </a:pPr>
            <a:endParaRPr lang="lv-LV" sz="2700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ain and Abel —From Anger to Murder | Children's Bible Less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3733902"/>
            <a:ext cx="7056785" cy="3124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Ticībā Ābels pienesa Dievam pilnīgāku upuri nekā Kains, ticības dēļ viņš ir saņēmis Dieva atzinību, ka viņš ir taisns – Dievs pats to apliecināja, kad Ābels upurdāvanas pienesa. Ticības dēļ viņš vēl aizvien runā, kaut arī miris. (Ebr.11:4)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0080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L: Dievs pieņem </a:t>
            </a:r>
            <a:r>
              <a:rPr lang="lv-LV" sz="2800" b="1" dirty="0" smtClean="0"/>
              <a:t>Ābela upuri </a:t>
            </a:r>
            <a:r>
              <a:rPr lang="lv-LV" sz="2800" dirty="0" smtClean="0"/>
              <a:t>sūtīdams </a:t>
            </a:r>
            <a:r>
              <a:rPr lang="lv-LV" sz="2800" b="1" dirty="0" smtClean="0"/>
              <a:t>debesu uguni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darītājs</a:t>
            </a:r>
            <a:r>
              <a:rPr lang="lv-LV" sz="2800" dirty="0" smtClean="0"/>
              <a:t> ir </a:t>
            </a:r>
            <a:r>
              <a:rPr lang="lv-LV" sz="2800" b="1" dirty="0" smtClean="0"/>
              <a:t>labs</a:t>
            </a:r>
            <a:r>
              <a:rPr lang="lv-LV" sz="2800" dirty="0" smtClean="0"/>
              <a:t>, tad arī </a:t>
            </a:r>
            <a:r>
              <a:rPr lang="lv-LV" sz="2800" b="1" dirty="0" smtClean="0"/>
              <a:t>darbs</a:t>
            </a:r>
            <a:r>
              <a:rPr lang="lv-LV" sz="2800" dirty="0" smtClean="0"/>
              <a:t> ir </a:t>
            </a:r>
            <a:r>
              <a:rPr lang="lv-LV" sz="2800" b="1" dirty="0" smtClean="0"/>
              <a:t>Dievam tīkams</a:t>
            </a:r>
            <a:r>
              <a:rPr lang="lv-LV" sz="2800" dirty="0" smtClean="0"/>
              <a:t>. Ja </a:t>
            </a:r>
            <a:r>
              <a:rPr lang="lv-LV" sz="2800" b="1" dirty="0" smtClean="0"/>
              <a:t>darītājs nav labs</a:t>
            </a:r>
            <a:r>
              <a:rPr lang="lv-LV" sz="2800" dirty="0" smtClean="0"/>
              <a:t>, tad </a:t>
            </a:r>
            <a:r>
              <a:rPr lang="lv-LV" sz="2800" b="1" dirty="0" smtClean="0"/>
              <a:t>Dievam</a:t>
            </a:r>
            <a:r>
              <a:rPr lang="lv-LV" sz="2800" dirty="0" smtClean="0"/>
              <a:t> </a:t>
            </a:r>
            <a:r>
              <a:rPr lang="lv-LV" sz="2800" b="1" dirty="0" smtClean="0"/>
              <a:t>nepatīk</a:t>
            </a:r>
            <a:r>
              <a:rPr lang="lv-LV" sz="2800" dirty="0" smtClean="0"/>
              <a:t> arī </a:t>
            </a:r>
            <a:r>
              <a:rPr lang="lv-LV" sz="2800" b="1" dirty="0" smtClean="0"/>
              <a:t>viņa darbs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Dievs nemeklē mūsu darbus</a:t>
            </a:r>
            <a:r>
              <a:rPr lang="lv-LV" sz="2800" dirty="0" smtClean="0"/>
              <a:t>, bet to, ka mēs </a:t>
            </a:r>
            <a:r>
              <a:rPr lang="lv-LV" sz="2800" b="1" dirty="0" smtClean="0"/>
              <a:t>ticībā</a:t>
            </a:r>
            <a:r>
              <a:rPr lang="lv-LV" sz="2800" dirty="0" smtClean="0"/>
              <a:t> </a:t>
            </a:r>
            <a:r>
              <a:rPr lang="lv-LV" sz="2800" b="1" dirty="0" smtClean="0"/>
              <a:t>paļautos</a:t>
            </a:r>
            <a:r>
              <a:rPr lang="lv-LV" sz="2800" dirty="0" smtClean="0"/>
              <a:t> uz </a:t>
            </a:r>
            <a:r>
              <a:rPr lang="lv-LV" sz="2800" b="1" dirty="0" smtClean="0"/>
              <a:t>Dieva žēlastību Kristus dēļ</a:t>
            </a:r>
            <a:r>
              <a:rPr lang="lv-LV" sz="2800" dirty="0" smtClean="0"/>
              <a:t>.</a:t>
            </a:r>
            <a:endParaRPr lang="lv-LV" sz="27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Is it time for business to banish the handshake for good? - Business Insi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34" y="2420888"/>
            <a:ext cx="8072494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Rom.12:10</a:t>
            </a:r>
            <a:r>
              <a:rPr lang="lv-LV" sz="2800" i="1" dirty="0" smtClean="0"/>
              <a:t> Brāļu mīlestība jūsu starpā lai ir sirsnīga. Centieties cits citu pārspēt savstarpējā cieņā.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Ne visa sancesība ir slikta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Apustulis </a:t>
            </a:r>
            <a:r>
              <a:rPr lang="lv-LV" sz="2800" b="1" dirty="0" smtClean="0"/>
              <a:t>Pāvils</a:t>
            </a:r>
            <a:r>
              <a:rPr lang="lv-LV" sz="2800" dirty="0" smtClean="0"/>
              <a:t> aicina mūs </a:t>
            </a:r>
            <a:r>
              <a:rPr lang="lv-LV" sz="2800" b="1" dirty="0" smtClean="0"/>
              <a:t>viens otru pārspēt mīlestībā</a:t>
            </a:r>
            <a:r>
              <a:rPr lang="lv-LV" sz="2800" dirty="0" smtClean="0"/>
              <a:t> un </a:t>
            </a:r>
            <a:r>
              <a:rPr lang="lv-LV" sz="2800" b="1" dirty="0" smtClean="0"/>
              <a:t>savstarpējā cieņā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3881</TotalTime>
  <Words>1733</Words>
  <Application>Microsoft Office PowerPoint</Application>
  <PresentationFormat>On-screen Show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1.Moz.4 Kains un Ābels</vt:lpstr>
      <vt:lpstr>1.Moz.4 Kains un Ābels</vt:lpstr>
      <vt:lpstr>Ievads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101</cp:revision>
  <dcterms:created xsi:type="dcterms:W3CDTF">2010-10-07T14:46:11Z</dcterms:created>
  <dcterms:modified xsi:type="dcterms:W3CDTF">2021-03-08T12:37:02Z</dcterms:modified>
</cp:coreProperties>
</file>