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82" r:id="rId2"/>
    <p:sldId id="281" r:id="rId3"/>
    <p:sldId id="291" r:id="rId4"/>
    <p:sldId id="261" r:id="rId5"/>
    <p:sldId id="292" r:id="rId6"/>
    <p:sldId id="283" r:id="rId7"/>
    <p:sldId id="284" r:id="rId8"/>
    <p:sldId id="285" r:id="rId9"/>
    <p:sldId id="293" r:id="rId10"/>
    <p:sldId id="287" r:id="rId11"/>
    <p:sldId id="288" r:id="rId12"/>
    <p:sldId id="289" r:id="rId13"/>
    <p:sldId id="290" r:id="rId14"/>
    <p:sldId id="279" r:id="rId15"/>
    <p:sldId id="272" r:id="rId16"/>
  </p:sldIdLst>
  <p:sldSz cx="9144000" cy="6858000" type="screen4x3"/>
  <p:notesSz cx="7010400" cy="9296400"/>
  <p:defaultTextStyle>
    <a:defPPr>
      <a:defRPr lang="lv-LV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 horzBarState="maximized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640" y="-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3EF983FC-C4BF-4F7C-9D40-CF2294EF524F}" type="datetimeFigureOut">
              <a:rPr lang="en-US"/>
              <a:pPr>
                <a:defRPr/>
              </a:pPr>
              <a:t>8/28/2020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40847E63-47B2-40B9-9C30-AA62598884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8A96C8-9076-4A47-9D31-6337A4B65B52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871B0C-0EFC-4B36-8A75-4D321E9542C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47706D-70F8-40F4-ABB2-9C7B9865FA7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4189BE-0D62-4CDF-AFE5-241C9CEC956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FF828C-7E15-4A8C-9BE2-BD2F22869EBF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DD839A-A3D7-4503-B53D-AC72DD72B8B4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85B43D-C1AB-42D9-80E6-F1EF001C7F19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CDF58E-FD3A-4CD7-9959-DD45F665EAF8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682460-2AD7-412F-B40E-27EAED140C8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C947C7-FE3D-4DC3-9D15-E5912D2C5845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343B13-06BF-4D8D-BA8D-715E9115236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text styles</a:t>
            </a:r>
          </a:p>
          <a:p>
            <a:pPr lvl="1"/>
            <a:r>
              <a:rPr lang="lv-LV" smtClean="0"/>
              <a:t>Second level</a:t>
            </a:r>
          </a:p>
          <a:p>
            <a:pPr lvl="2"/>
            <a:r>
              <a:rPr lang="lv-LV" smtClean="0"/>
              <a:t>Third level</a:t>
            </a:r>
          </a:p>
          <a:p>
            <a:pPr lvl="3"/>
            <a:r>
              <a:rPr lang="lv-LV" smtClean="0"/>
              <a:t>Fourth level</a:t>
            </a:r>
          </a:p>
          <a:p>
            <a:pPr lvl="4"/>
            <a:r>
              <a:rPr lang="lv-LV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D6834BF6-97C3-4284-BD6E-75F354DF03E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249237" y="71414"/>
            <a:ext cx="8894763" cy="1071563"/>
          </a:xfrm>
        </p:spPr>
        <p:txBody>
          <a:bodyPr/>
          <a:lstStyle/>
          <a:p>
            <a:pPr eaLnBrk="1" hangingPunct="1"/>
            <a:r>
              <a:rPr lang="lv-LV" sz="3600" b="1" dirty="0" smtClean="0"/>
              <a:t>Rom.12:9-21 Kristīga dzīve</a:t>
            </a:r>
          </a:p>
        </p:txBody>
      </p:sp>
      <p:pic>
        <p:nvPicPr>
          <p:cNvPr id="2051" name="Picture 3" descr="DOVE0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8" y="73025"/>
            <a:ext cx="485775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 Box 6"/>
          <p:cNvSpPr txBox="1">
            <a:spLocks noChangeArrowheads="1"/>
          </p:cNvSpPr>
          <p:nvPr/>
        </p:nvSpPr>
        <p:spPr bwMode="auto">
          <a:xfrm>
            <a:off x="7358082" y="0"/>
            <a:ext cx="178591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 dirty="0" smtClean="0"/>
              <a:t>30.sept.2020.</a:t>
            </a:r>
            <a:endParaRPr lang="lv-LV" sz="2000" dirty="0"/>
          </a:p>
        </p:txBody>
      </p:sp>
      <p:sp>
        <p:nvSpPr>
          <p:cNvPr id="2053" name="Rectangle 3"/>
          <p:cNvSpPr>
            <a:spLocks noChangeArrowheads="1"/>
          </p:cNvSpPr>
          <p:nvPr/>
        </p:nvSpPr>
        <p:spPr bwMode="auto">
          <a:xfrm>
            <a:off x="5580063" y="857232"/>
            <a:ext cx="35639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lv-LV" sz="2000" b="1" dirty="0">
                <a:latin typeface="Verdana" pitchFamily="34" charset="0"/>
              </a:rPr>
              <a:t>māc. Roberts Otomers</a:t>
            </a:r>
          </a:p>
        </p:txBody>
      </p:sp>
      <p:sp>
        <p:nvSpPr>
          <p:cNvPr id="205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9B85932-CD11-4957-B062-D30D0B383F5F}" type="slidenum">
              <a:rPr lang="lv-LV" smtClean="0"/>
              <a:pPr/>
              <a:t>1</a:t>
            </a:fld>
            <a:endParaRPr lang="lv-LV" smtClean="0"/>
          </a:p>
        </p:txBody>
      </p:sp>
      <p:pic>
        <p:nvPicPr>
          <p:cNvPr id="9218" name="Picture 2" descr="Holiness: The fullness of the Christian life – My Church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1143000"/>
            <a:ext cx="8572500" cy="5715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lv-LV" sz="2800" i="1" baseline="30000" dirty="0" smtClean="0"/>
              <a:t>16</a:t>
            </a:r>
            <a:r>
              <a:rPr lang="lv-LV" sz="2800" i="1" dirty="0" smtClean="0"/>
              <a:t> Izturieties vienādi cits pret citu, nedzenieties pēc augsta goda, bet saejieties ar zemajiem; neesiet pašgudri!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043873"/>
            <a:ext cx="91440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dirty="0" smtClean="0"/>
              <a:t>Vai </a:t>
            </a:r>
            <a:r>
              <a:rPr lang="lv-LV" sz="2800" b="1" dirty="0" smtClean="0"/>
              <a:t>izturamies</a:t>
            </a:r>
            <a:r>
              <a:rPr lang="lv-LV" sz="2800" dirty="0" smtClean="0"/>
              <a:t> </a:t>
            </a:r>
            <a:r>
              <a:rPr lang="lv-LV" sz="2800" b="1" dirty="0" smtClean="0"/>
              <a:t>vienādi</a:t>
            </a:r>
            <a:r>
              <a:rPr lang="lv-LV" sz="2800" dirty="0" smtClean="0"/>
              <a:t> viens pret otru?</a:t>
            </a:r>
            <a:endParaRPr lang="lv-LV" sz="2800" dirty="0"/>
          </a:p>
          <a:p>
            <a:pPr>
              <a:buFontTx/>
              <a:buChar char="•"/>
            </a:pPr>
            <a:r>
              <a:rPr lang="lv-LV" sz="2800" dirty="0" smtClean="0"/>
              <a:t>Vai </a:t>
            </a:r>
            <a:r>
              <a:rPr lang="lv-LV" sz="2800" b="1" dirty="0" smtClean="0"/>
              <a:t>nešķirojam</a:t>
            </a:r>
            <a:r>
              <a:rPr lang="lv-LV" sz="2800" dirty="0" smtClean="0"/>
              <a:t> viens otru pēc amatu, izskata, statusa?</a:t>
            </a:r>
          </a:p>
          <a:p>
            <a:pPr>
              <a:buFontTx/>
              <a:buChar char="•"/>
            </a:pPr>
            <a:r>
              <a:rPr lang="lv-LV" sz="2800" dirty="0" smtClean="0"/>
              <a:t>Vai </a:t>
            </a:r>
            <a:r>
              <a:rPr lang="lv-LV" sz="2800" b="1" dirty="0" smtClean="0"/>
              <a:t>noliecamies</a:t>
            </a:r>
            <a:r>
              <a:rPr lang="lv-LV" sz="2800" dirty="0" smtClean="0"/>
              <a:t> pie tiem, kas </a:t>
            </a:r>
            <a:r>
              <a:rPr lang="lv-LV" sz="2800" b="1" dirty="0" smtClean="0"/>
              <a:t>šķiet zemāk esam</a:t>
            </a:r>
            <a:r>
              <a:rPr lang="lv-LV" sz="2800" dirty="0" smtClean="0"/>
              <a:t>?</a:t>
            </a:r>
          </a:p>
          <a:p>
            <a:pPr>
              <a:buFontTx/>
              <a:buChar char="•"/>
            </a:pPr>
            <a:r>
              <a:rPr lang="lv-LV" sz="2800" dirty="0" smtClean="0"/>
              <a:t>Vai neesam </a:t>
            </a:r>
            <a:r>
              <a:rPr lang="lv-LV" sz="2800" b="1" dirty="0" smtClean="0"/>
              <a:t>pārāk augstprātīgi </a:t>
            </a:r>
            <a:r>
              <a:rPr lang="lv-LV" sz="2800" dirty="0" smtClean="0"/>
              <a:t>vai </a:t>
            </a:r>
            <a:r>
              <a:rPr lang="lv-LV" sz="2800" b="1" dirty="0" smtClean="0"/>
              <a:t>pašgudri</a:t>
            </a:r>
            <a:r>
              <a:rPr lang="lv-LV" sz="2800" dirty="0" smtClean="0"/>
              <a:t>?</a:t>
            </a:r>
            <a:endParaRPr lang="lv-LV" sz="2800" dirty="0"/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005B80C-BEDF-4746-885B-CD180E22A792}" type="slidenum">
              <a:rPr lang="lv-LV" smtClean="0"/>
              <a:pPr/>
              <a:t>10</a:t>
            </a:fld>
            <a:endParaRPr lang="lv-LV" smtClean="0"/>
          </a:p>
        </p:txBody>
      </p:sp>
      <p:pic>
        <p:nvPicPr>
          <p:cNvPr id="6146" name="Picture 2" descr="Take Care of the Little Things And The Big Things Will Take Care Of  Themselves - Lolly Daskal | Leadershi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786058"/>
            <a:ext cx="8191500" cy="39814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lv-LV" sz="2800" i="1" baseline="30000" dirty="0" smtClean="0"/>
              <a:t>17</a:t>
            </a:r>
            <a:r>
              <a:rPr lang="lv-LV" sz="2800" i="1" dirty="0" smtClean="0"/>
              <a:t> Neatmaksājiet ļaunu ar ļaunu, bet pūlieties darīt labu visu cilvēku priekšā. </a:t>
            </a:r>
            <a:r>
              <a:rPr lang="lv-LV" sz="2800" i="1" baseline="30000" dirty="0" smtClean="0"/>
              <a:t>18</a:t>
            </a:r>
            <a:r>
              <a:rPr lang="lv-LV" sz="2800" i="1" dirty="0" smtClean="0"/>
              <a:t> Cik iespējams, no savas puses turiet mieru ar visiem cilvēkiem.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214438"/>
            <a:ext cx="9286908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b="1" dirty="0" smtClean="0"/>
              <a:t>Atmaksa</a:t>
            </a:r>
            <a:r>
              <a:rPr lang="lv-LV" sz="2800" dirty="0" smtClean="0"/>
              <a:t>, </a:t>
            </a:r>
            <a:r>
              <a:rPr lang="lv-LV" sz="2800" b="1" dirty="0" smtClean="0"/>
              <a:t>Atriebība</a:t>
            </a:r>
            <a:r>
              <a:rPr lang="lv-LV" sz="2800" dirty="0" smtClean="0"/>
              <a:t> ir daudzu </a:t>
            </a:r>
            <a:r>
              <a:rPr lang="lv-LV" sz="2800" b="1" dirty="0" smtClean="0"/>
              <a:t>filmu vadmotīvs</a:t>
            </a:r>
            <a:r>
              <a:rPr lang="lv-LV" sz="2800" dirty="0" smtClean="0"/>
              <a:t>.</a:t>
            </a:r>
            <a:endParaRPr lang="lv-LV" sz="2800" dirty="0"/>
          </a:p>
          <a:p>
            <a:pPr>
              <a:buFontTx/>
              <a:buChar char="•"/>
            </a:pPr>
            <a:r>
              <a:rPr lang="lv-LV" sz="2800" dirty="0" smtClean="0"/>
              <a:t>Bet </a:t>
            </a:r>
            <a:r>
              <a:rPr lang="lv-LV" sz="2800" b="1" dirty="0" smtClean="0"/>
              <a:t>Jēzus</a:t>
            </a:r>
            <a:r>
              <a:rPr lang="lv-LV" sz="2800" dirty="0" smtClean="0"/>
              <a:t> </a:t>
            </a:r>
            <a:r>
              <a:rPr lang="lv-LV" sz="2800" b="1" dirty="0" smtClean="0"/>
              <a:t>māca</a:t>
            </a:r>
            <a:r>
              <a:rPr lang="lv-LV" sz="2800" dirty="0" smtClean="0"/>
              <a:t> ko </a:t>
            </a:r>
            <a:r>
              <a:rPr lang="lv-LV" sz="2800" b="1" dirty="0" smtClean="0"/>
              <a:t>pretēju</a:t>
            </a:r>
            <a:r>
              <a:rPr lang="lv-LV" sz="2800" dirty="0" smtClean="0"/>
              <a:t>: </a:t>
            </a:r>
            <a:r>
              <a:rPr lang="lv-LV" sz="2800" i="1" dirty="0" smtClean="0"/>
              <a:t>mīlēt savus ienaidniekus</a:t>
            </a:r>
            <a:r>
              <a:rPr lang="lv-LV" sz="2800" dirty="0" smtClean="0"/>
              <a:t>!</a:t>
            </a:r>
          </a:p>
          <a:p>
            <a:pPr>
              <a:buFontTx/>
              <a:buChar char="•"/>
            </a:pPr>
            <a:r>
              <a:rPr lang="lv-LV" sz="2800" dirty="0" smtClean="0"/>
              <a:t>Jēzus vēlme bija visus ienaidniekus darīt par </a:t>
            </a:r>
            <a:r>
              <a:rPr lang="lv-LV" sz="2800" b="1" dirty="0" smtClean="0"/>
              <a:t>draugiem</a:t>
            </a:r>
            <a:r>
              <a:rPr lang="lv-LV" sz="2800" dirty="0" smtClean="0"/>
              <a:t>!</a:t>
            </a:r>
          </a:p>
          <a:p>
            <a:pPr>
              <a:buFontTx/>
              <a:buChar char="•"/>
            </a:pPr>
            <a:r>
              <a:rPr lang="lv-LV" sz="2800" dirty="0" smtClean="0"/>
              <a:t>Kā to izdarīt: </a:t>
            </a:r>
            <a:r>
              <a:rPr lang="lv-LV" sz="2800" b="1" dirty="0" smtClean="0"/>
              <a:t>darot labu </a:t>
            </a:r>
            <a:r>
              <a:rPr lang="lv-LV" sz="2800" dirty="0" smtClean="0"/>
              <a:t>un </a:t>
            </a:r>
            <a:r>
              <a:rPr lang="lv-LV" sz="2800" b="1" dirty="0" smtClean="0"/>
              <a:t>turot mieru </a:t>
            </a:r>
            <a:r>
              <a:rPr lang="lv-LV" sz="2800" dirty="0" smtClean="0"/>
              <a:t>ar </a:t>
            </a:r>
            <a:r>
              <a:rPr lang="lv-LV" sz="2800" b="1" dirty="0" smtClean="0"/>
              <a:t>visiem</a:t>
            </a:r>
            <a:r>
              <a:rPr lang="lv-LV" sz="2800" dirty="0" smtClean="0"/>
              <a:t>!</a:t>
            </a:r>
            <a:endParaRPr lang="lv-LV" sz="2800" dirty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9FDED5A-73EA-479E-89EB-9D29A271FCAB}" type="slidenum">
              <a:rPr lang="lv-LV" smtClean="0"/>
              <a:pPr/>
              <a:t>11</a:t>
            </a:fld>
            <a:endParaRPr lang="lv-LV" smtClean="0"/>
          </a:p>
        </p:txBody>
      </p:sp>
      <p:pic>
        <p:nvPicPr>
          <p:cNvPr id="5122" name="Picture 2" descr="Browning A-bolt Stalker in 30-06 topped with a Redfield Revenge 3-9x42.  Bonus Maxpedition. : gun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928934"/>
            <a:ext cx="7941213" cy="39290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 eaLnBrk="1" hangingPunct="1">
              <a:spcBef>
                <a:spcPct val="0"/>
              </a:spcBef>
              <a:buFontTx/>
              <a:buNone/>
            </a:pPr>
            <a:r>
              <a:rPr lang="lv-LV" sz="2800" i="1" baseline="30000" dirty="0" smtClean="0"/>
              <a:t>19</a:t>
            </a:r>
            <a:r>
              <a:rPr lang="lv-LV" sz="2800" i="1" dirty="0" smtClean="0"/>
              <a:t> Mīļotie, neatriebieties paši, bet ļaujiet nākt Dieva dusmībai, kā ir rakstīts: man pieder atriebšana, es atmaksāšu, – saka Kungs.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260467"/>
            <a:ext cx="91440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b="1" dirty="0" smtClean="0"/>
              <a:t>Atstājiet atriebību Tā Kunga dusmām</a:t>
            </a:r>
            <a:r>
              <a:rPr lang="lv-LV" sz="2800" dirty="0" smtClean="0"/>
              <a:t>!</a:t>
            </a:r>
            <a:endParaRPr lang="lv-LV" sz="2800" dirty="0"/>
          </a:p>
          <a:p>
            <a:pPr>
              <a:buFontTx/>
              <a:buChar char="•"/>
            </a:pPr>
            <a:r>
              <a:rPr lang="lv-LV" sz="2800" i="1" dirty="0" smtClean="0"/>
              <a:t>Dievam pieder atriebšana </a:t>
            </a:r>
            <a:r>
              <a:rPr lang="lv-LV" sz="2800" dirty="0" smtClean="0"/>
              <a:t>(</a:t>
            </a:r>
            <a:r>
              <a:rPr lang="en-US" sz="2800" dirty="0" smtClean="0"/>
              <a:t>5. Moz. </a:t>
            </a:r>
            <a:r>
              <a:rPr lang="en-US" sz="2800" dirty="0" smtClean="0"/>
              <a:t>32:35</a:t>
            </a:r>
            <a:r>
              <a:rPr lang="lv-LV" sz="2800" dirty="0" smtClean="0"/>
              <a:t>)</a:t>
            </a:r>
          </a:p>
          <a:p>
            <a:pPr>
              <a:buFontTx/>
              <a:buChar char="•"/>
            </a:pPr>
            <a:r>
              <a:rPr lang="lv-LV" sz="2800" dirty="0" smtClean="0"/>
              <a:t>Mums </a:t>
            </a:r>
            <a:r>
              <a:rPr lang="lv-LV" sz="2800" b="1" dirty="0" smtClean="0"/>
              <a:t>liekas</a:t>
            </a:r>
            <a:r>
              <a:rPr lang="lv-LV" sz="2800" dirty="0" smtClean="0"/>
              <a:t>, ka </a:t>
            </a:r>
            <a:r>
              <a:rPr lang="lv-LV" sz="2800" b="1" dirty="0" smtClean="0"/>
              <a:t>Dievs nevienu nesoda</a:t>
            </a:r>
            <a:r>
              <a:rPr lang="lv-LV" sz="2800" dirty="0" smtClean="0"/>
              <a:t>, bet redz </a:t>
            </a:r>
            <a:r>
              <a:rPr lang="lv-LV" sz="2800" b="1" dirty="0" smtClean="0"/>
              <a:t>Bībele saka</a:t>
            </a:r>
            <a:r>
              <a:rPr lang="lv-LV" sz="2800" dirty="0" smtClean="0"/>
              <a:t>, ka </a:t>
            </a:r>
            <a:r>
              <a:rPr lang="lv-LV" sz="2800" b="1" dirty="0" smtClean="0"/>
              <a:t>soda gan</a:t>
            </a:r>
            <a:r>
              <a:rPr lang="lv-LV" sz="2800" dirty="0" smtClean="0"/>
              <a:t>. Labāk, ka </a:t>
            </a:r>
            <a:r>
              <a:rPr lang="lv-LV" sz="2800" b="1" dirty="0" smtClean="0"/>
              <a:t>Dievs soda </a:t>
            </a:r>
            <a:r>
              <a:rPr lang="lv-LV" sz="2800" dirty="0" smtClean="0"/>
              <a:t>nekā </a:t>
            </a:r>
            <a:r>
              <a:rPr lang="lv-LV" sz="2800" b="1" dirty="0" smtClean="0"/>
              <a:t>velns</a:t>
            </a:r>
            <a:r>
              <a:rPr lang="lv-LV" sz="2800" dirty="0" smtClean="0"/>
              <a:t>.</a:t>
            </a:r>
            <a:endParaRPr lang="lv-LV" sz="2800" dirty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813D975-61E8-48D5-8201-6762D198C839}" type="slidenum">
              <a:rPr lang="lv-LV" smtClean="0"/>
              <a:pPr/>
              <a:t>12</a:t>
            </a:fld>
            <a:endParaRPr lang="lv-LV" smtClean="0"/>
          </a:p>
        </p:txBody>
      </p:sp>
      <p:pic>
        <p:nvPicPr>
          <p:cNvPr id="4098" name="Picture 2" descr="Does God Still Love You? – blog – 180 Ministrie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3054853"/>
            <a:ext cx="6977078" cy="38031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 eaLnBrk="1" hangingPunct="1">
              <a:spcBef>
                <a:spcPct val="0"/>
              </a:spcBef>
              <a:buFontTx/>
              <a:buNone/>
            </a:pPr>
            <a:r>
              <a:rPr lang="lv-LV" sz="2800" i="1" baseline="30000" dirty="0" smtClean="0"/>
              <a:t>20</a:t>
            </a:r>
            <a:r>
              <a:rPr lang="lv-LV" sz="2800" i="1" dirty="0" smtClean="0"/>
              <a:t> Bet, ja tavs ienaidnieks izsalcis, paēdini viņu un, ja izslāpis, dod viņam dzert; tā darīdams, tu sakrāsi kvēlošas ogles uz viņa galvas. </a:t>
            </a:r>
            <a:r>
              <a:rPr lang="lv-LV" sz="2800" i="1" baseline="30000" dirty="0" smtClean="0"/>
              <a:t>21</a:t>
            </a:r>
            <a:r>
              <a:rPr lang="lv-LV" sz="2800" i="1" dirty="0" smtClean="0"/>
              <a:t> Neļauj ļaunumam sevi uzvarēt, bet uzvari ļaunu ar labu!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785926"/>
            <a:ext cx="9358346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b="1" dirty="0" smtClean="0"/>
              <a:t>Atriebībai nekad nav gala</a:t>
            </a:r>
            <a:r>
              <a:rPr lang="lv-LV" sz="2800" dirty="0" smtClean="0"/>
              <a:t>! </a:t>
            </a:r>
            <a:endParaRPr lang="lv-LV" sz="2800" dirty="0"/>
          </a:p>
          <a:p>
            <a:pPr>
              <a:buFontTx/>
              <a:buChar char="•"/>
            </a:pPr>
            <a:r>
              <a:rPr lang="lv-LV" sz="2800" dirty="0" smtClean="0"/>
              <a:t>Vienīgais, kā var </a:t>
            </a:r>
            <a:r>
              <a:rPr lang="lv-LV" sz="2800" b="1" dirty="0" smtClean="0"/>
              <a:t>apturēt atriebības apli</a:t>
            </a:r>
            <a:r>
              <a:rPr lang="lv-LV" sz="2800" dirty="0" smtClean="0"/>
              <a:t>, ir </a:t>
            </a:r>
            <a:r>
              <a:rPr lang="lv-LV" sz="2800" b="1" dirty="0" smtClean="0"/>
              <a:t>ienaidnieku</a:t>
            </a:r>
            <a:r>
              <a:rPr lang="lv-LV" sz="2800" dirty="0" smtClean="0"/>
              <a:t> </a:t>
            </a:r>
            <a:r>
              <a:rPr lang="lv-LV" sz="2800" b="1" dirty="0" smtClean="0"/>
              <a:t>paēdināt</a:t>
            </a:r>
            <a:r>
              <a:rPr lang="lv-LV" sz="2800" dirty="0" smtClean="0"/>
              <a:t> un </a:t>
            </a:r>
            <a:r>
              <a:rPr lang="lv-LV" sz="2800" b="1" dirty="0" smtClean="0"/>
              <a:t>padzirdīt</a:t>
            </a:r>
            <a:r>
              <a:rPr lang="lv-LV" sz="2800" dirty="0" smtClean="0"/>
              <a:t>, tas viņu </a:t>
            </a:r>
            <a:r>
              <a:rPr lang="lv-LV" sz="2800" b="1" dirty="0" smtClean="0"/>
              <a:t>izsitīs ārā no līdzsvara</a:t>
            </a:r>
            <a:r>
              <a:rPr lang="lv-LV" sz="2800" dirty="0" smtClean="0"/>
              <a:t>.</a:t>
            </a:r>
          </a:p>
          <a:p>
            <a:pPr>
              <a:buFontTx/>
              <a:buChar char="•"/>
            </a:pPr>
            <a:r>
              <a:rPr lang="lv-LV" sz="2800" i="1" dirty="0" smtClean="0"/>
              <a:t>Neļauj ļaunumam sevi pārņemt, bet uzvari ļaunu ar labu</a:t>
            </a:r>
            <a:r>
              <a:rPr lang="lv-LV" sz="2800" dirty="0" smtClean="0"/>
              <a:t>.</a:t>
            </a:r>
            <a:endParaRPr lang="lv-LV" sz="2800" dirty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813D975-61E8-48D5-8201-6762D198C839}" type="slidenum">
              <a:rPr lang="lv-LV" smtClean="0"/>
              <a:pPr/>
              <a:t>13</a:t>
            </a:fld>
            <a:endParaRPr lang="lv-LV" smtClean="0"/>
          </a:p>
        </p:txBody>
      </p:sp>
      <p:pic>
        <p:nvPicPr>
          <p:cNvPr id="3074" name="Picture 2" descr="Love Your Enemie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3570254"/>
            <a:ext cx="7858148" cy="32877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850900"/>
          </a:xfrm>
        </p:spPr>
        <p:txBody>
          <a:bodyPr/>
          <a:lstStyle/>
          <a:p>
            <a:pPr eaLnBrk="1" hangingPunct="1"/>
            <a:r>
              <a:rPr lang="lv-LV" b="1" smtClean="0">
                <a:solidFill>
                  <a:schemeClr val="tx1"/>
                </a:solidFill>
              </a:rPr>
              <a:t>Kopsavilkums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981075"/>
            <a:ext cx="91440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dirty="0" smtClean="0"/>
              <a:t>Mēs neviens baznīcā vēl neesam pilnīgi!</a:t>
            </a:r>
          </a:p>
          <a:p>
            <a:pPr>
              <a:buFontTx/>
              <a:buChar char="•"/>
            </a:pPr>
            <a:r>
              <a:rPr lang="lv-LV" sz="2800" dirty="0" smtClean="0"/>
              <a:t>Mēs esam ceļā uz pilnību!</a:t>
            </a:r>
          </a:p>
          <a:p>
            <a:pPr>
              <a:buFontTx/>
              <a:buChar char="•"/>
            </a:pPr>
            <a:r>
              <a:rPr lang="lv-LV" sz="2800" dirty="0" smtClean="0"/>
              <a:t>Mācīsimies no tā, ko apustuļi mums ir rakstījuši.</a:t>
            </a:r>
            <a:endParaRPr lang="lv-LV" sz="2800" dirty="0"/>
          </a:p>
          <a:p>
            <a:pPr>
              <a:buFontTx/>
              <a:buChar char="•"/>
            </a:pPr>
            <a:r>
              <a:rPr lang="lv-LV" sz="2800" dirty="0" smtClean="0"/>
              <a:t>Lūgsim Dievu, lai Dievs dara mūs pilnīgus. </a:t>
            </a:r>
            <a:r>
              <a:rPr lang="lv-LV" sz="2800" dirty="0"/>
              <a:t>Āmen</a:t>
            </a: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7B8CB4-B3CC-4BE6-911F-03045F64076D}" type="slidenum">
              <a:rPr lang="lv-LV" smtClean="0"/>
              <a:pPr/>
              <a:t>14</a:t>
            </a:fld>
            <a:endParaRPr lang="lv-LV" smtClean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2786059"/>
            <a:ext cx="7715304" cy="40186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BIBLE0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40188" y="765175"/>
            <a:ext cx="5103812" cy="609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2924175"/>
            <a:ext cx="5184775" cy="1143000"/>
          </a:xfrm>
        </p:spPr>
        <p:txBody>
          <a:bodyPr/>
          <a:lstStyle/>
          <a:p>
            <a:pPr eaLnBrk="1" hangingPunct="1"/>
            <a:r>
              <a:rPr lang="lv-LV" sz="5400" smtClean="0"/>
              <a:t>Un Dieva miers, kas ir augstāks par visu saprašanu lai pasargā jūsu sirdis un jūsu domas. </a:t>
            </a:r>
            <a:r>
              <a:rPr lang="lv-LV" sz="5400" b="1" smtClean="0"/>
              <a:t>Āmen</a:t>
            </a:r>
            <a:br>
              <a:rPr lang="lv-LV" sz="5400" b="1" smtClean="0"/>
            </a:br>
            <a:endParaRPr lang="lv-LV" sz="5400" b="1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948A3B6-03F9-4D4B-AFCD-FAE86AB3ABA3}" type="slidenum">
              <a:rPr lang="lv-LV" smtClean="0"/>
              <a:pPr/>
              <a:t>15</a:t>
            </a:fld>
            <a:endParaRPr lang="lv-LV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-71455"/>
            <a:ext cx="8964612" cy="1071563"/>
          </a:xfrm>
        </p:spPr>
        <p:txBody>
          <a:bodyPr/>
          <a:lstStyle/>
          <a:p>
            <a:pPr eaLnBrk="1" hangingPunct="1"/>
            <a:r>
              <a:rPr lang="lv-LV" sz="3600" b="1" dirty="0" smtClean="0"/>
              <a:t>Rom.12:9-21 Kristīga dzīve</a:t>
            </a:r>
          </a:p>
        </p:txBody>
      </p:sp>
      <p:pic>
        <p:nvPicPr>
          <p:cNvPr id="3075" name="Picture 3" descr="DOVE0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7463" y="-71462"/>
            <a:ext cx="485776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373C76A-A643-4B96-9DD0-A5192EF45F74}" type="slidenum">
              <a:rPr lang="lv-LV" smtClean="0"/>
              <a:pPr/>
              <a:t>2</a:t>
            </a:fld>
            <a:endParaRPr lang="lv-LV" smtClean="0"/>
          </a:p>
        </p:txBody>
      </p:sp>
      <p:sp>
        <p:nvSpPr>
          <p:cNvPr id="3077" name="Rectangle 6"/>
          <p:cNvSpPr>
            <a:spLocks noChangeArrowheads="1"/>
          </p:cNvSpPr>
          <p:nvPr/>
        </p:nvSpPr>
        <p:spPr bwMode="auto">
          <a:xfrm>
            <a:off x="0" y="642918"/>
            <a:ext cx="9144000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lv-LV" sz="2400" baseline="30000" dirty="0" smtClean="0"/>
              <a:t>9</a:t>
            </a:r>
            <a:r>
              <a:rPr lang="lv-LV" sz="2400" dirty="0" smtClean="0"/>
              <a:t> Jūsu mīlestība lai ir neliekuļota, nīstiet ļauno, pieķerieties tam, kas labs. </a:t>
            </a:r>
            <a:r>
              <a:rPr lang="lv-LV" sz="2400" baseline="30000" dirty="0" smtClean="0"/>
              <a:t>10</a:t>
            </a:r>
            <a:r>
              <a:rPr lang="lv-LV" sz="2400" dirty="0" smtClean="0"/>
              <a:t> Brāļu savstarpējā mīlestībā esiet sirsnīgi, izrādiet cits citam vislielāko cieņu. </a:t>
            </a:r>
            <a:r>
              <a:rPr lang="lv-LV" sz="2400" baseline="30000" dirty="0" smtClean="0"/>
              <a:t>11</a:t>
            </a:r>
            <a:r>
              <a:rPr lang="lv-LV" sz="2400" dirty="0" smtClean="0"/>
              <a:t> Gara dedzībā un kalpošanā Kungam nemitējieties būt uzcītīgi, </a:t>
            </a:r>
            <a:r>
              <a:rPr lang="lv-LV" sz="2400" baseline="30000" dirty="0" smtClean="0"/>
              <a:t>12</a:t>
            </a:r>
            <a:r>
              <a:rPr lang="lv-LV" sz="2400" dirty="0" smtClean="0"/>
              <a:t> priecādamies cerībā, izturēdami ciešanās, pastāvēdami lūgšanās. </a:t>
            </a:r>
            <a:r>
              <a:rPr lang="lv-LV" sz="2400" baseline="30000" dirty="0" smtClean="0"/>
              <a:t>13</a:t>
            </a:r>
            <a:r>
              <a:rPr lang="lv-LV" sz="2400" dirty="0" smtClean="0"/>
              <a:t> Esiet izpalīdzīgi svētajiem viņu vajadzībās, tiecieties būt viesmīlīgi! </a:t>
            </a:r>
            <a:r>
              <a:rPr lang="lv-LV" sz="2400" baseline="30000" dirty="0" smtClean="0"/>
              <a:t>14</a:t>
            </a:r>
            <a:r>
              <a:rPr lang="lv-LV" sz="2400" dirty="0" smtClean="0"/>
              <a:t> Svētījiet tos, kas jūs vajā, svētījiet un nenolādiet! </a:t>
            </a:r>
            <a:r>
              <a:rPr lang="lv-LV" sz="2400" baseline="30000" dirty="0" smtClean="0"/>
              <a:t>15</a:t>
            </a:r>
            <a:r>
              <a:rPr lang="lv-LV" sz="2400" dirty="0" smtClean="0"/>
              <a:t> Priecājieties līdz ar priecīgajiem, raudiet ar tiem, kas raud! </a:t>
            </a:r>
            <a:r>
              <a:rPr lang="lv-LV" sz="2400" baseline="30000" dirty="0" smtClean="0"/>
              <a:t>16</a:t>
            </a:r>
            <a:r>
              <a:rPr lang="lv-LV" sz="2400" dirty="0" smtClean="0"/>
              <a:t> Izturieties vienādi cits pret citu, nedzenieties pēc augsta goda, bet saejieties ar zemajiem; neesiet pašgudri! </a:t>
            </a:r>
            <a:r>
              <a:rPr lang="lv-LV" sz="2400" baseline="30000" dirty="0" smtClean="0"/>
              <a:t>17</a:t>
            </a:r>
            <a:r>
              <a:rPr lang="lv-LV" sz="2400" dirty="0" smtClean="0"/>
              <a:t> Neatmaksājiet ļaunu ar ļaunu, bet pūlieties darīt labu visu cilvēku priekšā. </a:t>
            </a:r>
            <a:r>
              <a:rPr lang="lv-LV" sz="2400" baseline="30000" dirty="0" smtClean="0"/>
              <a:t>18</a:t>
            </a:r>
            <a:r>
              <a:rPr lang="lv-LV" sz="2400" dirty="0" smtClean="0"/>
              <a:t> Cik iespējams, no savas puses turiet mieru ar visiem cilvēkiem. </a:t>
            </a:r>
            <a:r>
              <a:rPr lang="lv-LV" sz="2400" baseline="30000" dirty="0" smtClean="0"/>
              <a:t>19</a:t>
            </a:r>
            <a:r>
              <a:rPr lang="lv-LV" sz="2400" dirty="0" smtClean="0"/>
              <a:t> Mīļotie, neatriebieties paši, bet ļaujiet nākt Dieva dusmībai, kā ir rakstīts: man pieder atriebšana, es atmaksāšu, – saka Kungs. </a:t>
            </a:r>
            <a:r>
              <a:rPr lang="lv-LV" sz="2400" baseline="30000" dirty="0" smtClean="0"/>
              <a:t>20</a:t>
            </a:r>
            <a:r>
              <a:rPr lang="lv-LV" sz="2400" dirty="0" smtClean="0"/>
              <a:t> Bet, ja tavs ienaidnieks izsalcis, paēdini viņu un, ja izslāpis, dod viņam dzert; tā darīdams, tu sakrāsi kvēlošas ogles uz viņa galvas. </a:t>
            </a:r>
            <a:r>
              <a:rPr lang="lv-LV" sz="2400" baseline="30000" dirty="0" smtClean="0"/>
              <a:t>21</a:t>
            </a:r>
            <a:r>
              <a:rPr lang="lv-LV" sz="2400" dirty="0" smtClean="0"/>
              <a:t> Neļauj ļaunumam sevi uzvarēt, bet uzvari ļaunu ar labu!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7143768" y="0"/>
            <a:ext cx="200023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 dirty="0" smtClean="0"/>
              <a:t>30.sept.2020.</a:t>
            </a:r>
            <a:endParaRPr lang="lv-LV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714356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Ievads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571480"/>
            <a:ext cx="914400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b="1" dirty="0" smtClean="0"/>
              <a:t>Kāpēc</a:t>
            </a:r>
            <a:r>
              <a:rPr lang="lv-LV" sz="2800" dirty="0" smtClean="0"/>
              <a:t> Pāvils raksta šīs lietas </a:t>
            </a:r>
            <a:r>
              <a:rPr lang="lv-LV" sz="2800" b="1" dirty="0" smtClean="0"/>
              <a:t>kristīgai draudzei</a:t>
            </a:r>
            <a:r>
              <a:rPr lang="lv-LV" sz="2800" dirty="0" smtClean="0"/>
              <a:t>?</a:t>
            </a:r>
          </a:p>
          <a:p>
            <a:pPr>
              <a:buFontTx/>
              <a:buChar char="•"/>
            </a:pPr>
            <a:r>
              <a:rPr lang="lv-LV" sz="2800" dirty="0" smtClean="0"/>
              <a:t>Vai tad kristīgā </a:t>
            </a:r>
            <a:r>
              <a:rPr lang="lv-LV" sz="2800" b="1" dirty="0" smtClean="0"/>
              <a:t>draudzē</a:t>
            </a:r>
            <a:r>
              <a:rPr lang="lv-LV" sz="2800" dirty="0" smtClean="0"/>
              <a:t> visam nevadzētu būt </a:t>
            </a:r>
            <a:r>
              <a:rPr lang="lv-LV" sz="2800" b="1" dirty="0" smtClean="0"/>
              <a:t>perfekti</a:t>
            </a:r>
            <a:r>
              <a:rPr lang="lv-LV" sz="2800" dirty="0" smtClean="0"/>
              <a:t>?</a:t>
            </a:r>
          </a:p>
          <a:p>
            <a:pPr>
              <a:buFontTx/>
              <a:buChar char="•"/>
            </a:pPr>
            <a:r>
              <a:rPr lang="lv-LV" sz="2800" dirty="0" smtClean="0"/>
              <a:t>Bija iemesls kāpēc Pāvils rakstīja šīs lietas </a:t>
            </a:r>
            <a:r>
              <a:rPr lang="lv-LV" sz="2800" b="1" dirty="0" smtClean="0"/>
              <a:t>Romas draudzei</a:t>
            </a:r>
            <a:r>
              <a:rPr lang="lv-LV" sz="2800" dirty="0" smtClean="0"/>
              <a:t> un arī </a:t>
            </a:r>
            <a:r>
              <a:rPr lang="lv-LV" sz="2800" b="1" dirty="0" smtClean="0"/>
              <a:t>mēs</a:t>
            </a:r>
            <a:r>
              <a:rPr lang="lv-LV" sz="2800" dirty="0" smtClean="0"/>
              <a:t> tā </a:t>
            </a:r>
            <a:r>
              <a:rPr lang="lv-LV" sz="2800" b="1" dirty="0" smtClean="0"/>
              <a:t>lasām</a:t>
            </a:r>
            <a:r>
              <a:rPr lang="lv-LV" sz="2800" dirty="0" smtClean="0"/>
              <a:t>.</a:t>
            </a:r>
          </a:p>
          <a:p>
            <a:pPr>
              <a:buFontTx/>
              <a:buChar char="•"/>
            </a:pPr>
            <a:r>
              <a:rPr lang="lv-LV" sz="2800" dirty="0" smtClean="0"/>
              <a:t>Kristīgā </a:t>
            </a:r>
            <a:r>
              <a:rPr lang="lv-LV" sz="2800" b="1" dirty="0" smtClean="0"/>
              <a:t>baznīca</a:t>
            </a:r>
            <a:r>
              <a:rPr lang="lv-LV" sz="2800" dirty="0" smtClean="0"/>
              <a:t> </a:t>
            </a:r>
            <a:r>
              <a:rPr lang="lv-LV" sz="2800" b="1" dirty="0" smtClean="0"/>
              <a:t>nav prefektu cilvēku sabiedrība</a:t>
            </a:r>
            <a:r>
              <a:rPr lang="lv-LV" sz="2800" dirty="0" smtClean="0"/>
              <a:t>, bet gan vieta, kur ienāk </a:t>
            </a:r>
            <a:r>
              <a:rPr lang="lv-LV" sz="2800" b="1" dirty="0" smtClean="0"/>
              <a:t>grēcinieki</a:t>
            </a:r>
            <a:r>
              <a:rPr lang="lv-LV" sz="2800" dirty="0" smtClean="0"/>
              <a:t>, kas ar </a:t>
            </a:r>
            <a:r>
              <a:rPr lang="lv-LV" sz="2800" b="1" dirty="0" smtClean="0"/>
              <a:t>dievpalīgu</a:t>
            </a:r>
            <a:r>
              <a:rPr lang="lv-LV" sz="2800" dirty="0" smtClean="0"/>
              <a:t> </a:t>
            </a:r>
            <a:r>
              <a:rPr lang="lv-LV" sz="2800" b="1" dirty="0" smtClean="0"/>
              <a:t>mācas dzīvot svētu dzīvi!</a:t>
            </a:r>
            <a:endParaRPr lang="lv-LV" sz="2800" dirty="0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7B8CB4-B3CC-4BE6-911F-03045F64076D}" type="slidenum">
              <a:rPr lang="lv-LV" smtClean="0"/>
              <a:pPr/>
              <a:t>3</a:t>
            </a:fld>
            <a:endParaRPr lang="lv-LV" smtClean="0"/>
          </a:p>
        </p:txBody>
      </p:sp>
      <p:pic>
        <p:nvPicPr>
          <p:cNvPr id="23554" name="Picture 2" descr="10 Basic Facts About Christian Life – #2 – Pastor Lucas Pin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643314"/>
            <a:ext cx="7858180" cy="32146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>
              <a:lnSpc>
                <a:spcPct val="80000"/>
              </a:lnSpc>
              <a:buFontTx/>
              <a:buNone/>
            </a:pPr>
            <a:r>
              <a:rPr lang="lv-LV" sz="2800" i="1" baseline="30000" dirty="0" smtClean="0"/>
              <a:t>9</a:t>
            </a:r>
            <a:r>
              <a:rPr lang="lv-LV" sz="2800" i="1" dirty="0" smtClean="0"/>
              <a:t> Jūsu mīlestība lai ir neliekuļota, nīstiet ļauno, pieķerieties tam, kas labs. 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714356"/>
            <a:ext cx="91440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dirty="0" smtClean="0"/>
              <a:t>Ko gan nozīmē </a:t>
            </a:r>
            <a:r>
              <a:rPr lang="lv-LV" sz="2800" b="1" dirty="0" smtClean="0"/>
              <a:t>neliekuļota mīlestība</a:t>
            </a:r>
            <a:r>
              <a:rPr lang="lv-LV" sz="2800" dirty="0" smtClean="0"/>
              <a:t>? Īsta mīlestība </a:t>
            </a:r>
            <a:r>
              <a:rPr lang="lv-LV" sz="2800" b="1" dirty="0" smtClean="0"/>
              <a:t>nīst ļaunos grēkus </a:t>
            </a:r>
            <a:r>
              <a:rPr lang="lv-LV" sz="2800" dirty="0" smtClean="0"/>
              <a:t>un </a:t>
            </a:r>
            <a:r>
              <a:rPr lang="lv-LV" sz="2800" b="1" dirty="0" smtClean="0"/>
              <a:t>pieķeras visam labajam</a:t>
            </a:r>
            <a:r>
              <a:rPr lang="lv-LV" sz="2800" dirty="0" smtClean="0"/>
              <a:t>!</a:t>
            </a:r>
          </a:p>
          <a:p>
            <a:pPr>
              <a:buFontTx/>
              <a:buChar char="•"/>
            </a:pPr>
            <a:r>
              <a:rPr lang="lv-LV" sz="2800" dirty="0" smtClean="0"/>
              <a:t>Vai īsta </a:t>
            </a:r>
            <a:r>
              <a:rPr lang="lv-LV" sz="2800" b="1" dirty="0" smtClean="0"/>
              <a:t>mīlestība</a:t>
            </a:r>
            <a:r>
              <a:rPr lang="lv-LV" sz="2800" dirty="0" smtClean="0"/>
              <a:t> nozīmē </a:t>
            </a:r>
            <a:r>
              <a:rPr lang="lv-LV" sz="2800" b="1" dirty="0" smtClean="0"/>
              <a:t>nopirkt cigaretes pīpmanim </a:t>
            </a:r>
            <a:r>
              <a:rPr lang="lv-LV" sz="2800" dirty="0" smtClean="0"/>
              <a:t>un </a:t>
            </a:r>
            <a:r>
              <a:rPr lang="lv-LV" sz="2800" b="1" dirty="0" smtClean="0"/>
              <a:t>šņabi alkoholiķim</a:t>
            </a:r>
            <a:r>
              <a:rPr lang="lv-LV" sz="2800" dirty="0" smtClean="0"/>
              <a:t>?</a:t>
            </a:r>
          </a:p>
          <a:p>
            <a:pPr>
              <a:buFontTx/>
              <a:buChar char="•"/>
            </a:pPr>
            <a:r>
              <a:rPr lang="lv-LV" sz="2800" dirty="0" smtClean="0"/>
              <a:t>Vai mīlestības vārdā varam </a:t>
            </a:r>
            <a:r>
              <a:rPr lang="lv-LV" sz="2800" b="1" dirty="0" smtClean="0"/>
              <a:t>melot pa telefonu</a:t>
            </a:r>
            <a:r>
              <a:rPr lang="lv-LV" sz="2800" dirty="0" smtClean="0"/>
              <a:t>, kad </a:t>
            </a:r>
            <a:r>
              <a:rPr lang="lv-LV" sz="2800" b="1" dirty="0" smtClean="0"/>
              <a:t>mamma saka </a:t>
            </a:r>
            <a:r>
              <a:rPr lang="lv-LV" sz="2800" dirty="0" smtClean="0"/>
              <a:t>– pasaki, ka </a:t>
            </a:r>
            <a:r>
              <a:rPr lang="lv-LV" sz="2800" b="1" dirty="0" smtClean="0"/>
              <a:t>manis nav mājās</a:t>
            </a:r>
            <a:r>
              <a:rPr lang="lv-LV" sz="2800" dirty="0" smtClean="0"/>
              <a:t>? </a:t>
            </a:r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A884830-771A-45FF-82CE-3697B98331E5}" type="slidenum">
              <a:rPr lang="lv-LV" smtClean="0"/>
              <a:pPr/>
              <a:t>4</a:t>
            </a:fld>
            <a:endParaRPr lang="lv-LV" smtClean="0"/>
          </a:p>
        </p:txBody>
      </p:sp>
      <p:pic>
        <p:nvPicPr>
          <p:cNvPr id="7170" name="Picture 2" descr="Brotherly Love | Psychology Toda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3286124"/>
            <a:ext cx="7786742" cy="35718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6" name="Picture 4" descr="Is it time for business to banish the handshake for good? - Business Insid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500034" y="3357562"/>
            <a:ext cx="8072494" cy="35004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>
              <a:lnSpc>
                <a:spcPct val="80000"/>
              </a:lnSpc>
              <a:buFontTx/>
              <a:buNone/>
            </a:pPr>
            <a:r>
              <a:rPr lang="lv-LV" sz="2800" i="1" baseline="30000" dirty="0" smtClean="0"/>
              <a:t>10</a:t>
            </a:r>
            <a:r>
              <a:rPr lang="lv-LV" sz="2800" i="1" dirty="0" smtClean="0"/>
              <a:t> Brāļu savstarpējā mīlestībā esiet sirsnīgi, izrādiet cits citam vislielāko cieņu.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642918"/>
            <a:ext cx="914400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dirty="0" smtClean="0"/>
              <a:t>Vai </a:t>
            </a:r>
            <a:r>
              <a:rPr lang="lv-LV" sz="2800" b="1" dirty="0" smtClean="0"/>
              <a:t>izrādam</a:t>
            </a:r>
            <a:r>
              <a:rPr lang="lv-LV" sz="2800" dirty="0" smtClean="0"/>
              <a:t> viens otram </a:t>
            </a:r>
            <a:r>
              <a:rPr lang="lv-LV" sz="2800" b="1" dirty="0" smtClean="0"/>
              <a:t>vislielāko cieņu</a:t>
            </a:r>
            <a:r>
              <a:rPr lang="lv-LV" sz="2800" dirty="0" smtClean="0"/>
              <a:t>?</a:t>
            </a:r>
            <a:endParaRPr lang="lv-LV" sz="2800" dirty="0"/>
          </a:p>
          <a:p>
            <a:pPr>
              <a:buFontTx/>
              <a:buChar char="•"/>
            </a:pPr>
            <a:r>
              <a:rPr lang="lv-LV" sz="2800" dirty="0" smtClean="0"/>
              <a:t>Ko es </a:t>
            </a:r>
            <a:r>
              <a:rPr lang="lv-LV" sz="2800" b="1" dirty="0" smtClean="0"/>
              <a:t>dzirdu draudzē</a:t>
            </a:r>
            <a:r>
              <a:rPr lang="lv-LV" sz="2800" dirty="0" smtClean="0"/>
              <a:t>: </a:t>
            </a:r>
            <a:r>
              <a:rPr lang="lv-LV" sz="2800" b="1" dirty="0" smtClean="0"/>
              <a:t>Ģimene ar bērniem nenāk uz baznīcu</a:t>
            </a:r>
            <a:r>
              <a:rPr lang="lv-LV" sz="2800" dirty="0" smtClean="0"/>
              <a:t>, jo viņiem </a:t>
            </a:r>
            <a:r>
              <a:rPr lang="lv-LV" sz="2800" b="1" dirty="0" smtClean="0"/>
              <a:t>pārmet</a:t>
            </a:r>
            <a:r>
              <a:rPr lang="lv-LV" sz="2800" dirty="0" smtClean="0"/>
              <a:t>, ka bērni </a:t>
            </a:r>
            <a:r>
              <a:rPr lang="lv-LV" sz="2800" b="1" dirty="0" smtClean="0"/>
              <a:t>baznīcā traucējot</a:t>
            </a:r>
            <a:r>
              <a:rPr lang="lv-LV" sz="2800" dirty="0" smtClean="0"/>
              <a:t>.</a:t>
            </a:r>
          </a:p>
          <a:p>
            <a:pPr>
              <a:buFontTx/>
              <a:buChar char="•"/>
            </a:pPr>
            <a:r>
              <a:rPr lang="lv-LV" sz="2800" b="1" dirty="0" smtClean="0"/>
              <a:t>Vecāki ļaudis </a:t>
            </a:r>
            <a:r>
              <a:rPr lang="lv-LV" sz="2800" dirty="0" smtClean="0"/>
              <a:t>nenāk uz </a:t>
            </a:r>
            <a:r>
              <a:rPr lang="lv-LV" sz="2800" b="1" dirty="0" smtClean="0"/>
              <a:t>baznīcu</a:t>
            </a:r>
            <a:r>
              <a:rPr lang="lv-LV" sz="2800" dirty="0" smtClean="0"/>
              <a:t>, jo </a:t>
            </a:r>
            <a:r>
              <a:rPr lang="lv-LV" sz="2800" b="1" dirty="0" smtClean="0"/>
              <a:t>bērni pārak skaļi</a:t>
            </a:r>
            <a:r>
              <a:rPr lang="lv-LV" sz="2800" dirty="0" smtClean="0"/>
              <a:t>.</a:t>
            </a:r>
          </a:p>
          <a:p>
            <a:pPr>
              <a:buFontTx/>
              <a:buChar char="•"/>
            </a:pPr>
            <a:r>
              <a:rPr lang="lv-LV" sz="2800" dirty="0" smtClean="0"/>
              <a:t>Kur tad ir </a:t>
            </a:r>
            <a:r>
              <a:rPr lang="lv-LV" sz="2800" b="1" dirty="0" smtClean="0"/>
              <a:t>vislielākā cieņa</a:t>
            </a:r>
            <a:r>
              <a:rPr lang="lv-LV" sz="2800" dirty="0" smtClean="0"/>
              <a:t>? Vai baznīcai nav jābūt vietai, kur </a:t>
            </a:r>
            <a:r>
              <a:rPr lang="lv-LV" sz="2800" b="1" dirty="0" smtClean="0"/>
              <a:t>visi jūtas gaidīti</a:t>
            </a:r>
            <a:r>
              <a:rPr lang="lv-LV" sz="2800" dirty="0" smtClean="0"/>
              <a:t>? Ko mēs varam darīt, lai </a:t>
            </a:r>
            <a:r>
              <a:rPr lang="lv-LV" sz="2800" b="1" dirty="0" smtClean="0"/>
              <a:t>baznīcā visiem būtu labi</a:t>
            </a:r>
            <a:r>
              <a:rPr lang="lv-LV" sz="2800" dirty="0" smtClean="0"/>
              <a:t>?</a:t>
            </a:r>
            <a:endParaRPr lang="lv-LV" sz="2800" dirty="0"/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A884830-771A-45FF-82CE-3697B98331E5}" type="slidenum">
              <a:rPr lang="lv-LV" smtClean="0"/>
              <a:pPr/>
              <a:t>5</a:t>
            </a:fld>
            <a:endParaRPr lang="lv-LV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lv-LV" sz="2800" i="1" baseline="30000" dirty="0" smtClean="0"/>
              <a:t>11</a:t>
            </a:r>
            <a:r>
              <a:rPr lang="lv-LV" sz="2800" i="1" dirty="0" smtClean="0"/>
              <a:t> Gara dedzībā un kalpošanā Tam Kungam nemitējieties būt uzcītīgi, </a:t>
            </a:r>
            <a:r>
              <a:rPr lang="lv-LV" sz="2800" i="1" baseline="30000" dirty="0" smtClean="0"/>
              <a:t>12</a:t>
            </a:r>
            <a:r>
              <a:rPr lang="lv-LV" sz="2800" i="1" dirty="0" smtClean="0"/>
              <a:t> priecādamies cerībā, izturēdami ciešanās, pastāvēdami lūgšanās.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071546"/>
            <a:ext cx="91440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dirty="0" smtClean="0"/>
              <a:t>Vai mēs esam </a:t>
            </a:r>
            <a:r>
              <a:rPr lang="lv-LV" sz="2800" b="1" dirty="0" smtClean="0"/>
              <a:t>uzticīgi</a:t>
            </a:r>
            <a:r>
              <a:rPr lang="lv-LV" sz="2800" dirty="0" smtClean="0"/>
              <a:t> Tam Kungam </a:t>
            </a:r>
            <a:r>
              <a:rPr lang="lv-LV" sz="2800" b="1" dirty="0" smtClean="0"/>
              <a:t>visās lietās</a:t>
            </a:r>
            <a:r>
              <a:rPr lang="lv-LV" sz="2800" dirty="0" smtClean="0"/>
              <a:t>?</a:t>
            </a:r>
            <a:endParaRPr lang="lv-LV" sz="2800" dirty="0"/>
          </a:p>
          <a:p>
            <a:pPr>
              <a:buFontTx/>
              <a:buChar char="•"/>
            </a:pPr>
            <a:r>
              <a:rPr lang="lv-LV" sz="2800" dirty="0" smtClean="0"/>
              <a:t>Vai mēs </a:t>
            </a:r>
            <a:r>
              <a:rPr lang="lv-LV" sz="2800" b="1" dirty="0" smtClean="0"/>
              <a:t>priecājamies  cerībā </a:t>
            </a:r>
            <a:r>
              <a:rPr lang="lv-LV" sz="2800" dirty="0" smtClean="0"/>
              <a:t>uz </a:t>
            </a:r>
            <a:r>
              <a:rPr lang="lv-LV" sz="2800" b="1" dirty="0" smtClean="0"/>
              <a:t>debesu valstību </a:t>
            </a:r>
            <a:r>
              <a:rPr lang="lv-LV" sz="2800" dirty="0" smtClean="0"/>
              <a:t>un uz to, ka debesu valstība var </a:t>
            </a:r>
            <a:r>
              <a:rPr lang="lv-LV" sz="2800" b="1" dirty="0" smtClean="0"/>
              <a:t>būt mūsu vidū</a:t>
            </a:r>
            <a:r>
              <a:rPr lang="lv-LV" sz="2800" dirty="0" smtClean="0"/>
              <a:t>?</a:t>
            </a:r>
          </a:p>
          <a:p>
            <a:pPr>
              <a:buFontTx/>
              <a:buChar char="•"/>
            </a:pPr>
            <a:r>
              <a:rPr lang="lv-LV" sz="2800" dirty="0" smtClean="0"/>
              <a:t>Vai </a:t>
            </a:r>
            <a:r>
              <a:rPr lang="lv-LV" sz="2800" b="1" dirty="0" smtClean="0"/>
              <a:t>nesam cits cita nastas</a:t>
            </a:r>
            <a:r>
              <a:rPr lang="lv-LV" sz="2800" dirty="0" smtClean="0"/>
              <a:t>? (Gal.6:2) Ko tas nozīmē?</a:t>
            </a:r>
          </a:p>
          <a:p>
            <a:pPr>
              <a:buFontTx/>
              <a:buChar char="•"/>
            </a:pPr>
            <a:r>
              <a:rPr lang="lv-LV" sz="2800" dirty="0" smtClean="0"/>
              <a:t>Vai </a:t>
            </a:r>
            <a:r>
              <a:rPr lang="lv-LV" sz="2800" b="1" dirty="0" smtClean="0"/>
              <a:t>iestājamies viens par otru lūgšanās</a:t>
            </a:r>
            <a:r>
              <a:rPr lang="lv-LV" sz="2800" dirty="0" smtClean="0"/>
              <a:t>?</a:t>
            </a:r>
            <a:endParaRPr lang="lv-LV" sz="2800" dirty="0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CC7F9D-64C0-41D0-BF12-D268895AA74B}" type="slidenum">
              <a:rPr lang="lv-LV" smtClean="0"/>
              <a:pPr/>
              <a:t>6</a:t>
            </a:fld>
            <a:endParaRPr lang="lv-LV" smtClean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3286123"/>
            <a:ext cx="7715304" cy="35186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lv-LV" sz="2800" i="1" baseline="30000" dirty="0" smtClean="0"/>
              <a:t>13</a:t>
            </a:r>
            <a:r>
              <a:rPr lang="lv-LV" sz="2800" i="1" dirty="0" smtClean="0"/>
              <a:t> Esiet izpalīdzīgi svētajiem viņu vajadzībās, tiecieties būt viesmīlīgi!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714356"/>
            <a:ext cx="91440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dirty="0" smtClean="0"/>
              <a:t>Kas te ir </a:t>
            </a:r>
            <a:r>
              <a:rPr lang="lv-LV" sz="2800" b="1" dirty="0" smtClean="0"/>
              <a:t>svētie</a:t>
            </a:r>
            <a:r>
              <a:rPr lang="lv-LV" sz="2800" dirty="0" smtClean="0"/>
              <a:t>? Vai tie, ko </a:t>
            </a:r>
            <a:r>
              <a:rPr lang="lv-LV" sz="2800" b="1" dirty="0" smtClean="0"/>
              <a:t>pāvests ieceļ </a:t>
            </a:r>
            <a:r>
              <a:rPr lang="lv-LV" sz="2800" dirty="0" smtClean="0"/>
              <a:t>svēto kārtā </a:t>
            </a:r>
            <a:r>
              <a:rPr lang="lv-LV" sz="2800" b="1" dirty="0" smtClean="0"/>
              <a:t>pēc nāves</a:t>
            </a:r>
            <a:r>
              <a:rPr lang="lv-LV" sz="2800" dirty="0" smtClean="0"/>
              <a:t>? </a:t>
            </a:r>
            <a:r>
              <a:rPr lang="lv-LV" sz="2800" b="1" dirty="0" smtClean="0"/>
              <a:t>NĒ</a:t>
            </a:r>
            <a:r>
              <a:rPr lang="lv-LV" sz="2800" dirty="0" smtClean="0"/>
              <a:t>! </a:t>
            </a:r>
            <a:r>
              <a:rPr lang="lv-LV" sz="2800" b="1" dirty="0" smtClean="0"/>
              <a:t>Svētie</a:t>
            </a:r>
            <a:r>
              <a:rPr lang="lv-LV" sz="2800" dirty="0" smtClean="0"/>
              <a:t> = </a:t>
            </a:r>
            <a:r>
              <a:rPr lang="lv-LV" sz="2800" b="1" dirty="0" smtClean="0"/>
              <a:t>Kristieši, kas kalpo</a:t>
            </a:r>
            <a:r>
              <a:rPr lang="lv-LV" sz="2800" dirty="0" smtClean="0"/>
              <a:t>.</a:t>
            </a:r>
            <a:endParaRPr lang="lv-LV" sz="2800" dirty="0"/>
          </a:p>
          <a:p>
            <a:pPr>
              <a:buFontTx/>
              <a:buChar char="•"/>
            </a:pPr>
            <a:r>
              <a:rPr lang="lv-LV" sz="2800" dirty="0" smtClean="0"/>
              <a:t>Vai mēs esam </a:t>
            </a:r>
            <a:r>
              <a:rPr lang="lv-LV" sz="2800" b="1" dirty="0" smtClean="0"/>
              <a:t>izpalīdzīgi pret tiem</a:t>
            </a:r>
            <a:r>
              <a:rPr lang="lv-LV" sz="2800" dirty="0" smtClean="0"/>
              <a:t>, kas </a:t>
            </a:r>
            <a:r>
              <a:rPr lang="lv-LV" sz="2800" b="1" dirty="0" smtClean="0"/>
              <a:t>mums kalpojuši</a:t>
            </a:r>
            <a:r>
              <a:rPr lang="lv-LV" sz="2800" dirty="0" smtClean="0"/>
              <a:t>?</a:t>
            </a:r>
            <a:endParaRPr lang="lv-LV" sz="2800" dirty="0"/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005B80C-BEDF-4746-885B-CD180E22A792}" type="slidenum">
              <a:rPr lang="lv-LV" smtClean="0"/>
              <a:pPr/>
              <a:t>7</a:t>
            </a:fld>
            <a:endParaRPr lang="lv-LV" smtClean="0"/>
          </a:p>
        </p:txBody>
      </p:sp>
      <p:pic>
        <p:nvPicPr>
          <p:cNvPr id="9218" name="Picture 2" descr="They need a helping hand. They need a helping hand | by Rajneesh Dwivedi |  Mediu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428868"/>
            <a:ext cx="8072494" cy="44291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lv-LV" sz="2800" i="1" baseline="30000" smtClean="0"/>
              <a:t>14</a:t>
            </a:r>
            <a:r>
              <a:rPr lang="lv-LV" sz="2800" i="1" smtClean="0"/>
              <a:t> Svētījiet tos, kas jūs vajā, svētījiet un nenolādiet! </a:t>
            </a:r>
            <a:endParaRPr lang="lv-LV" sz="2800" i="1" dirty="0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428604"/>
            <a:ext cx="91440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dirty="0" smtClean="0"/>
              <a:t>Kā var </a:t>
            </a:r>
            <a:r>
              <a:rPr lang="lv-LV" sz="2800" b="1" dirty="0" smtClean="0"/>
              <a:t>svētīt</a:t>
            </a:r>
            <a:r>
              <a:rPr lang="lv-LV" sz="2800" dirty="0" smtClean="0"/>
              <a:t> un </a:t>
            </a:r>
            <a:r>
              <a:rPr lang="lv-LV" sz="2800" b="1" dirty="0" smtClean="0"/>
              <a:t>nenolādēt</a:t>
            </a:r>
            <a:r>
              <a:rPr lang="lv-LV" sz="2800" dirty="0" smtClean="0"/>
              <a:t> tos, kas mūs </a:t>
            </a:r>
            <a:r>
              <a:rPr lang="lv-LV" sz="2800" b="1" dirty="0" smtClean="0"/>
              <a:t>vajā</a:t>
            </a:r>
            <a:r>
              <a:rPr lang="lv-LV" sz="2800" dirty="0" smtClean="0"/>
              <a:t>?</a:t>
            </a:r>
            <a:endParaRPr lang="lv-LV" sz="2800" dirty="0"/>
          </a:p>
          <a:p>
            <a:pPr>
              <a:buFontTx/>
              <a:buChar char="•"/>
            </a:pPr>
            <a:r>
              <a:rPr lang="lv-LV" sz="2800" dirty="0" smtClean="0"/>
              <a:t>Kā </a:t>
            </a:r>
            <a:r>
              <a:rPr lang="lv-LV" sz="2800" b="1" dirty="0" smtClean="0"/>
              <a:t>Jēzus</a:t>
            </a:r>
            <a:r>
              <a:rPr lang="lv-LV" sz="2800" dirty="0" smtClean="0"/>
              <a:t> </a:t>
            </a:r>
            <a:r>
              <a:rPr lang="lv-LV" sz="2800" b="1" dirty="0" smtClean="0"/>
              <a:t>izturējās</a:t>
            </a:r>
            <a:r>
              <a:rPr lang="lv-LV" sz="2800" dirty="0" smtClean="0"/>
              <a:t> pret tiem, kas Viņu </a:t>
            </a:r>
            <a:r>
              <a:rPr lang="lv-LV" sz="2800" b="1" dirty="0" smtClean="0"/>
              <a:t>sita krustā</a:t>
            </a:r>
            <a:r>
              <a:rPr lang="lv-LV" sz="2800" dirty="0" smtClean="0"/>
              <a:t>?</a:t>
            </a:r>
          </a:p>
          <a:p>
            <a:pPr>
              <a:buFontTx/>
              <a:buChar char="•"/>
            </a:pPr>
            <a:r>
              <a:rPr lang="lv-LV" sz="2800" dirty="0" smtClean="0"/>
              <a:t>Kāpēc Jēzus varēja </a:t>
            </a:r>
            <a:r>
              <a:rPr lang="lv-LV" sz="2800" b="1" dirty="0" smtClean="0"/>
              <a:t>svētīt savus vajātājus</a:t>
            </a:r>
            <a:r>
              <a:rPr lang="lv-LV" sz="2800" dirty="0" smtClean="0"/>
              <a:t>?</a:t>
            </a:r>
            <a:endParaRPr lang="lv-LV" sz="2800" dirty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9FDED5A-73EA-479E-89EB-9D29A271FCAB}" type="slidenum">
              <a:rPr lang="lv-LV" smtClean="0"/>
              <a:pPr/>
              <a:t>8</a:t>
            </a:fld>
            <a:endParaRPr lang="lv-LV" smtClean="0"/>
          </a:p>
        </p:txBody>
      </p:sp>
      <p:pic>
        <p:nvPicPr>
          <p:cNvPr id="8194" name="Picture 2" descr="Jesus with criminals on the cros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714464"/>
            <a:ext cx="8286808" cy="51435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lv-LV" sz="2800" i="1" baseline="30000" dirty="0" smtClean="0"/>
              <a:t>15</a:t>
            </a:r>
            <a:r>
              <a:rPr lang="lv-LV" sz="2800" i="1" dirty="0" smtClean="0"/>
              <a:t> Priecājieties līdz ar priecīgajiem, raudiet ar tiem, kas raud!</a:t>
            </a:r>
            <a:endParaRPr lang="lv-LV" sz="2800" i="1" dirty="0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714356"/>
            <a:ext cx="91440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b="1" dirty="0" smtClean="0"/>
              <a:t>Pasaulē viss ir otrādāk</a:t>
            </a:r>
            <a:r>
              <a:rPr lang="lv-LV" sz="2800" dirty="0" smtClean="0"/>
              <a:t>:</a:t>
            </a:r>
          </a:p>
          <a:p>
            <a:pPr>
              <a:buFontTx/>
              <a:buChar char="•"/>
            </a:pPr>
            <a:r>
              <a:rPr lang="lv-LV" sz="2800" dirty="0" smtClean="0"/>
              <a:t>Priecājas par tiem, kas raud; raud par tiem, kam iet labi</a:t>
            </a:r>
          </a:p>
          <a:p>
            <a:pPr>
              <a:buFontTx/>
              <a:buChar char="•"/>
            </a:pPr>
            <a:r>
              <a:rPr lang="lv-LV" sz="2800" i="1" dirty="0" smtClean="0"/>
              <a:t>Bet tā lai nav jūsu starpā </a:t>
            </a:r>
            <a:r>
              <a:rPr lang="lv-LV" sz="2800" dirty="0" smtClean="0"/>
              <a:t>(Mk.10:43)</a:t>
            </a:r>
          </a:p>
          <a:p>
            <a:pPr>
              <a:buFontTx/>
              <a:buChar char="•"/>
            </a:pPr>
            <a:r>
              <a:rPr lang="lv-LV" sz="2800" dirty="0" smtClean="0"/>
              <a:t>Vai </a:t>
            </a:r>
            <a:r>
              <a:rPr lang="lv-LV" sz="2800" b="1" dirty="0" smtClean="0"/>
              <a:t>mums rūp</a:t>
            </a:r>
            <a:r>
              <a:rPr lang="lv-LV" sz="2800" dirty="0" smtClean="0"/>
              <a:t>, kas </a:t>
            </a:r>
            <a:r>
              <a:rPr lang="lv-LV" sz="2800" b="1" dirty="0" smtClean="0"/>
              <a:t>notiek ar citiem</a:t>
            </a:r>
            <a:r>
              <a:rPr lang="lv-LV" sz="2800" dirty="0" smtClean="0"/>
              <a:t>? Vai mums </a:t>
            </a:r>
            <a:r>
              <a:rPr lang="lv-LV" sz="2800" b="1" dirty="0" smtClean="0"/>
              <a:t>rūp tikai tas, kas notiek ar mani un manu ģimeni</a:t>
            </a:r>
            <a:r>
              <a:rPr lang="lv-LV" sz="2800" dirty="0" smtClean="0"/>
              <a:t>?</a:t>
            </a:r>
            <a:endParaRPr lang="lv-LV" sz="2800" dirty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9FDED5A-73EA-479E-89EB-9D29A271FCAB}" type="slidenum">
              <a:rPr lang="lv-LV" smtClean="0"/>
              <a:pPr/>
              <a:t>9</a:t>
            </a:fld>
            <a:endParaRPr lang="lv-LV" smtClean="0"/>
          </a:p>
        </p:txBody>
      </p:sp>
      <p:pic>
        <p:nvPicPr>
          <p:cNvPr id="29698" name="Picture 2" descr="Taking Care of People with TBI: Tool Could Help Caregiver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3000372"/>
            <a:ext cx="8001056" cy="38576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3722</TotalTime>
  <Words>970</Words>
  <Application>Microsoft Office PowerPoint</Application>
  <PresentationFormat>On-screen Show (4:3)</PresentationFormat>
  <Paragraphs>76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Default Design</vt:lpstr>
      <vt:lpstr>Rom.12:9-21 Kristīga dzīve</vt:lpstr>
      <vt:lpstr>Rom.12:9-21 Kristīga dzīve</vt:lpstr>
      <vt:lpstr>Ievads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Kopsavilkums</vt:lpstr>
      <vt:lpstr>Un Dieva miers, kas ir augstāks par visu saprašanu lai pasargā jūsu sirdis un jūsu domas. Āmen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Roberts Otomers</dc:title>
  <dc:creator>RobertsO</dc:creator>
  <cp:lastModifiedBy>Ro Oto</cp:lastModifiedBy>
  <cp:revision>130</cp:revision>
  <dcterms:created xsi:type="dcterms:W3CDTF">2010-10-07T14:46:11Z</dcterms:created>
  <dcterms:modified xsi:type="dcterms:W3CDTF">2020-08-30T10:24:04Z</dcterms:modified>
</cp:coreProperties>
</file>