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2" r:id="rId2"/>
    <p:sldId id="287" r:id="rId3"/>
    <p:sldId id="288" r:id="rId4"/>
    <p:sldId id="261" r:id="rId5"/>
    <p:sldId id="289" r:id="rId6"/>
    <p:sldId id="290" r:id="rId7"/>
    <p:sldId id="291" r:id="rId8"/>
    <p:sldId id="292" r:id="rId9"/>
    <p:sldId id="299" r:id="rId10"/>
    <p:sldId id="297" r:id="rId11"/>
    <p:sldId id="293" r:id="rId12"/>
    <p:sldId id="294" r:id="rId13"/>
    <p:sldId id="279" r:id="rId14"/>
    <p:sldId id="295" r:id="rId15"/>
    <p:sldId id="296" r:id="rId16"/>
    <p:sldId id="298" r:id="rId17"/>
    <p:sldId id="272" r:id="rId18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7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11/12/2022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Īj.19:23-27 Ījaba apbrīnojamā ticība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5.nov.2022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0BC56B-1FE0-4FD3-8FD2-22944B55D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4107"/>
            <a:ext cx="9144000" cy="56312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"/>
            <a:ext cx="8964612" cy="836712"/>
          </a:xfrm>
        </p:spPr>
        <p:txBody>
          <a:bodyPr/>
          <a:lstStyle/>
          <a:p>
            <a:pPr eaLnBrk="1" hangingPunct="1"/>
            <a:r>
              <a:rPr lang="lv-LV" sz="3600" b="1" dirty="0"/>
              <a:t>Ījaba apbrīnojamā ticība 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10</a:t>
            </a:fld>
            <a:endParaRPr lang="lv-LV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-29818" y="708247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/>
              <a:t>24</a:t>
            </a:r>
            <a:r>
              <a:rPr lang="lv-LV" sz="2800" dirty="0"/>
              <a:t> Kaut mani vārdi ar dzelzs irbuli tiktu iegrebti svinā un pēc tam iecirsti klintī par mūžīgu piemiņu!</a:t>
            </a:r>
          </a:p>
          <a:p>
            <a:pPr algn="just"/>
            <a:r>
              <a:rPr lang="lv-LV" sz="2800" baseline="30000" dirty="0"/>
              <a:t>25</a:t>
            </a:r>
            <a:r>
              <a:rPr lang="lv-LV" sz="2800" dirty="0"/>
              <a:t> Taču es zinu, ka mans pestītājs ir dzīvs, un pēcgalā Viņš celsies pār pīšļiem. </a:t>
            </a:r>
            <a:r>
              <a:rPr lang="lv-LV" sz="2000" dirty="0"/>
              <a:t>(Īj.19:24-25)</a:t>
            </a:r>
            <a:endParaRPr lang="lv-LV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A21588-AD9D-4FFF-B478-7FE41502D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" y="2524129"/>
            <a:ext cx="7139136" cy="4418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146A2E32-556B-4BA2-8CAC-4B9E8F653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43608" y="2524130"/>
            <a:ext cx="2452344" cy="362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265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"/>
            <a:ext cx="8964612" cy="836712"/>
          </a:xfrm>
        </p:spPr>
        <p:txBody>
          <a:bodyPr/>
          <a:lstStyle/>
          <a:p>
            <a:pPr eaLnBrk="1" hangingPunct="1"/>
            <a:r>
              <a:rPr lang="lv-LV" sz="3600" b="1" dirty="0"/>
              <a:t>Ījaba ticība uz augšāmcelšanos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11</a:t>
            </a:fld>
            <a:endParaRPr lang="lv-LV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-29818" y="708247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/>
              <a:t>26</a:t>
            </a:r>
            <a:r>
              <a:rPr lang="lv-LV" sz="2800" dirty="0"/>
              <a:t> un pēc tam, ja arī mana āda būs saplosīta gabalos un es būšu bez miesas palicis, es tomēr skatīšu Dievu. </a:t>
            </a:r>
            <a:r>
              <a:rPr lang="lv-LV" sz="2800" baseline="30000" dirty="0"/>
              <a:t>27</a:t>
            </a:r>
            <a:r>
              <a:rPr lang="lv-LV" sz="2800" dirty="0"/>
              <a:t> Tiešām, es Viņu skatīšu sev par glābiņu. </a:t>
            </a:r>
            <a:r>
              <a:rPr lang="lv-LV" sz="2000" dirty="0"/>
              <a:t>(Īj.19:26-27)</a:t>
            </a:r>
            <a:endParaRPr lang="lv-LV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820E79-08B8-4067-B2CD-7D806BFC7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7570"/>
            <a:ext cx="9114182" cy="477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8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2149" y="170602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Visi tiek glābti Jēzu Kristū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12</a:t>
            </a:fld>
            <a:endParaRPr lang="lv-LV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C9F2C8-C61B-4287-B1D8-B5DC3B2E8D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3"/>
          <a:stretch/>
        </p:blipFill>
        <p:spPr>
          <a:xfrm>
            <a:off x="1259632" y="1311947"/>
            <a:ext cx="6336704" cy="557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902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0175"/>
            <a:ext cx="3527623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Vecā Derība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13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3BB9A01-BEAD-4763-A16C-F2F6084E3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5198" y="130175"/>
            <a:ext cx="4197152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Jaunā Derība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E134B7-4FCD-4C6D-AC09-99A540A420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10"/>
          <a:stretch/>
        </p:blipFill>
        <p:spPr>
          <a:xfrm>
            <a:off x="251520" y="981075"/>
            <a:ext cx="3111810" cy="324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9764BD23-1F83-4AA3-BEAF-081EE4CB6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221088"/>
            <a:ext cx="4139952" cy="24189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ross 3">
            <a:extLst>
              <a:ext uri="{FF2B5EF4-FFF2-40B4-BE49-F238E27FC236}">
                <a16:creationId xmlns:a16="http://schemas.microsoft.com/office/drawing/2014/main" id="{91FF01CC-FFB7-4A2C-8714-EFB3DB4783A2}"/>
              </a:ext>
            </a:extLst>
          </p:cNvPr>
          <p:cNvSpPr/>
          <p:nvPr/>
        </p:nvSpPr>
        <p:spPr>
          <a:xfrm>
            <a:off x="1403648" y="3825044"/>
            <a:ext cx="936104" cy="79208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06F92B66-7971-43D8-8D87-488ADFEB1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92929"/>
            <a:ext cx="3384376" cy="296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3EF09AD5-5A90-4227-9F23-8678C654F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1099" y="981074"/>
            <a:ext cx="4215974" cy="223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Cross 11">
            <a:extLst>
              <a:ext uri="{FF2B5EF4-FFF2-40B4-BE49-F238E27FC236}">
                <a16:creationId xmlns:a16="http://schemas.microsoft.com/office/drawing/2014/main" id="{F0E66DBB-5A06-4B1A-80A4-A07F0FB551A2}"/>
              </a:ext>
            </a:extLst>
          </p:cNvPr>
          <p:cNvSpPr/>
          <p:nvPr/>
        </p:nvSpPr>
        <p:spPr>
          <a:xfrm>
            <a:off x="6235722" y="3032956"/>
            <a:ext cx="936104" cy="79208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/>
      <p:bldP spid="4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>
            <a:extLst>
              <a:ext uri="{FF2B5EF4-FFF2-40B4-BE49-F238E27FC236}">
                <a16:creationId xmlns:a16="http://schemas.microsoft.com/office/drawing/2014/main" id="{7A139FC2-A182-417F-8363-EA319B92D2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-324323" y="893564"/>
            <a:ext cx="9467850" cy="1081088"/>
          </a:xfrm>
        </p:spPr>
        <p:txBody>
          <a:bodyPr/>
          <a:lstStyle/>
          <a:p>
            <a:r>
              <a:rPr lang="lv-LV" altLang="lv-LV" sz="2800" i="1" dirty="0"/>
              <a:t>ne ar āžu un teļu asinīm, bet ar Savām paša asinīm reizi par visām reizēm ir iegājis svētnīcā un panācis mūžīgu izpirkšanu. (Ebr.9:12)</a:t>
            </a:r>
            <a:r>
              <a:rPr lang="lv-LV" altLang="lv-LV" sz="2800" dirty="0"/>
              <a:t>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altLang="lv-LV" sz="2600" i="1" dirty="0"/>
          </a:p>
        </p:txBody>
      </p:sp>
      <p:pic>
        <p:nvPicPr>
          <p:cNvPr id="8198" name="Picture 6" descr="http://www.drpaulose.com/wp-content/uploads/lamb2.jpeg">
            <a:extLst>
              <a:ext uri="{FF2B5EF4-FFF2-40B4-BE49-F238E27FC236}">
                <a16:creationId xmlns:a16="http://schemas.microsoft.com/office/drawing/2014/main" id="{EEA0375D-77CC-46B3-A8ED-591A6CCA9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880320"/>
            <a:ext cx="4464497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C5E801-4714-4D1F-B31A-2ECA7C878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1292" y="2160240"/>
            <a:ext cx="3958138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>
            <a:extLst>
              <a:ext uri="{FF2B5EF4-FFF2-40B4-BE49-F238E27FC236}">
                <a16:creationId xmlns:a16="http://schemas.microsoft.com/office/drawing/2014/main" id="{9A2003EA-2B4A-40D5-8B29-CF58AC2A3FFB}"/>
              </a:ext>
            </a:extLst>
          </p:cNvPr>
          <p:cNvSpPr/>
          <p:nvPr/>
        </p:nvSpPr>
        <p:spPr>
          <a:xfrm rot="16200000">
            <a:off x="4663150" y="3960887"/>
            <a:ext cx="1417885" cy="1439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5F81642-9241-47FA-AC7D-17B58AEB8C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"/>
            <a:ext cx="8964612" cy="836712"/>
          </a:xfrm>
        </p:spPr>
        <p:txBody>
          <a:bodyPr/>
          <a:lstStyle/>
          <a:p>
            <a:pPr eaLnBrk="1" hangingPunct="1"/>
            <a:r>
              <a:rPr lang="lv-LV" sz="3600" b="1" dirty="0"/>
              <a:t>Viens upuris par visiem laikiem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15</a:t>
            </a:fld>
            <a:endParaRPr lang="lv-LV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BC0369-1ADF-449D-BB62-3AFE6DA24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90" y="832441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3200" b="1" dirty="0"/>
              <a:t>Ījabs piedzīvojis tik daudz zaudējumu</a:t>
            </a:r>
            <a:r>
              <a:rPr lang="lv-LV" sz="3200" dirty="0"/>
              <a:t> un ciešanu, bet ir saglabājis </a:t>
            </a:r>
            <a:r>
              <a:rPr lang="lv-LV" sz="3200" b="1" dirty="0"/>
              <a:t>ticības skaidrību </a:t>
            </a:r>
            <a:r>
              <a:rPr lang="lv-LV" sz="3200" dirty="0"/>
              <a:t>un </a:t>
            </a:r>
            <a:r>
              <a:rPr lang="lv-LV" sz="3200" dirty="0" err="1"/>
              <a:t>m+ums</a:t>
            </a:r>
            <a:r>
              <a:rPr lang="lv-LV" sz="3200" dirty="0"/>
              <a:t> ir </a:t>
            </a:r>
            <a:r>
              <a:rPr lang="lv-LV" sz="3200" b="1" dirty="0"/>
              <a:t>apbrīnojamas ticības piemērs</a:t>
            </a:r>
            <a:r>
              <a:rPr lang="lv-LV" sz="3200" dirty="0"/>
              <a:t>, kurš </a:t>
            </a:r>
            <a:r>
              <a:rPr lang="lv-LV" sz="3200" b="1" dirty="0"/>
              <a:t>necer uz šo pasauli</a:t>
            </a:r>
            <a:r>
              <a:rPr lang="lv-LV" sz="3200" dirty="0"/>
              <a:t>, bet uz </a:t>
            </a:r>
            <a:r>
              <a:rPr lang="lv-LV" sz="3200" b="1" dirty="0"/>
              <a:t>Jēzu Kristu </a:t>
            </a:r>
            <a:r>
              <a:rPr lang="lv-LV" sz="3200" dirty="0"/>
              <a:t>un </a:t>
            </a:r>
            <a:r>
              <a:rPr lang="lv-LV" sz="3200" b="1" dirty="0"/>
              <a:t>augšāmcelšanos no mirušajiem</a:t>
            </a:r>
            <a:r>
              <a:rPr lang="lv-LV" sz="3200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466851-3FE0-41AA-9F27-24CDF4228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86986"/>
            <a:ext cx="9144000" cy="3498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96476A-97CD-4FAE-99E6-6D98CD0008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2" r="31621" b="25885"/>
          <a:stretch/>
        </p:blipFill>
        <p:spPr>
          <a:xfrm>
            <a:off x="611561" y="3429000"/>
            <a:ext cx="2683120" cy="342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451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BE2257-0F15-4C5D-8810-D1F7A4AEA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8" y="3429000"/>
            <a:ext cx="9144000" cy="3430150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Dievs atjauno Ījaba bagātību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16</a:t>
            </a:fld>
            <a:endParaRPr lang="lv-LV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89940E-A566-467B-9D21-24FE7C228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9818" y="708247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700" baseline="30000" dirty="0"/>
              <a:t>10</a:t>
            </a:r>
            <a:r>
              <a:rPr lang="lv-LV" sz="2700" dirty="0"/>
              <a:t> Un Tas Kungs atjaunoja </a:t>
            </a:r>
            <a:r>
              <a:rPr lang="lv-LV" sz="2700" b="1" dirty="0"/>
              <a:t>Ījaba agrāko labklājību</a:t>
            </a:r>
            <a:r>
              <a:rPr lang="lv-LV" sz="2700" dirty="0"/>
              <a:t>.</a:t>
            </a:r>
          </a:p>
          <a:p>
            <a:r>
              <a:rPr lang="lv-LV" sz="2700" baseline="30000" dirty="0"/>
              <a:t>11</a:t>
            </a:r>
            <a:r>
              <a:rPr lang="lv-LV" sz="2700" dirty="0"/>
              <a:t> Un tad pie viņa atnāca visi viņa </a:t>
            </a:r>
            <a:r>
              <a:rPr lang="lv-LV" sz="2700" b="1" dirty="0"/>
              <a:t>brāļi</a:t>
            </a:r>
            <a:r>
              <a:rPr lang="lv-LV" sz="2700" dirty="0"/>
              <a:t> un visas viņa </a:t>
            </a:r>
            <a:r>
              <a:rPr lang="lv-LV" sz="2700" b="1" dirty="0"/>
              <a:t>māsas</a:t>
            </a:r>
            <a:r>
              <a:rPr lang="lv-LV" sz="2700" dirty="0"/>
              <a:t>, un visi viņa </a:t>
            </a:r>
            <a:r>
              <a:rPr lang="lv-LV" sz="2700" b="1" dirty="0"/>
              <a:t>pazīstamie </a:t>
            </a:r>
            <a:r>
              <a:rPr lang="lv-LV" sz="2700" dirty="0"/>
              <a:t>... Tie deva viņam katrs    </a:t>
            </a:r>
            <a:r>
              <a:rPr lang="lv-LV" sz="2700" b="1" dirty="0"/>
              <a:t>1 sudraba gabalu</a:t>
            </a:r>
            <a:r>
              <a:rPr lang="lv-LV" sz="2700" dirty="0"/>
              <a:t> un katrs </a:t>
            </a:r>
            <a:r>
              <a:rPr lang="lv-LV" sz="2700" b="1" dirty="0"/>
              <a:t>1 zelta gredzenu</a:t>
            </a:r>
            <a:r>
              <a:rPr lang="lv-LV" sz="2700" dirty="0"/>
              <a:t>.</a:t>
            </a:r>
          </a:p>
          <a:p>
            <a:r>
              <a:rPr lang="lv-LV" sz="2700" baseline="30000" dirty="0"/>
              <a:t>12</a:t>
            </a:r>
            <a:r>
              <a:rPr lang="lv-LV" sz="2700" dirty="0"/>
              <a:t> Un Tas Kungs </a:t>
            </a:r>
            <a:r>
              <a:rPr lang="lv-LV" sz="2700" b="1" dirty="0"/>
              <a:t>svētīja</a:t>
            </a:r>
            <a:r>
              <a:rPr lang="lv-LV" sz="2700" dirty="0"/>
              <a:t> </a:t>
            </a:r>
            <a:r>
              <a:rPr lang="lv-LV" sz="2700" b="1" dirty="0"/>
              <a:t>Ījaba beidzamās mūža dienas vairāk nekā viņa dzīves sākumu</a:t>
            </a:r>
            <a:r>
              <a:rPr lang="lv-LV" sz="2700" dirty="0"/>
              <a:t>; un viņam piederēja </a:t>
            </a:r>
            <a:r>
              <a:rPr lang="lv-LV" sz="2700" b="1" dirty="0"/>
              <a:t>14000 sīklopu </a:t>
            </a:r>
            <a:r>
              <a:rPr lang="lv-LV" sz="2700" dirty="0"/>
              <a:t>un </a:t>
            </a:r>
            <a:r>
              <a:rPr lang="lv-LV" sz="2700" b="1" dirty="0"/>
              <a:t>6000 kamieļu</a:t>
            </a:r>
            <a:r>
              <a:rPr lang="lv-LV" sz="2700" dirty="0"/>
              <a:t>, un </a:t>
            </a:r>
            <a:r>
              <a:rPr lang="lv-LV" sz="2700" b="1" dirty="0"/>
              <a:t>1000 jūgu vēršu</a:t>
            </a:r>
            <a:r>
              <a:rPr lang="lv-LV" sz="2700" dirty="0"/>
              <a:t>, un </a:t>
            </a:r>
            <a:r>
              <a:rPr lang="lv-LV" sz="2700" b="1" dirty="0"/>
              <a:t>1000 ēzeļu mātes</a:t>
            </a:r>
            <a:r>
              <a:rPr lang="lv-LV" sz="2700" dirty="0"/>
              <a:t>. </a:t>
            </a:r>
            <a:r>
              <a:rPr lang="lv-LV" sz="2700" baseline="30000" dirty="0"/>
              <a:t>13</a:t>
            </a:r>
            <a:r>
              <a:rPr lang="lv-LV" sz="2700" dirty="0"/>
              <a:t> Un viņam dzima no jauna </a:t>
            </a:r>
            <a:r>
              <a:rPr lang="lv-LV" sz="2700" b="1" dirty="0"/>
              <a:t>7 dēli</a:t>
            </a:r>
            <a:r>
              <a:rPr lang="lv-LV" sz="2700" dirty="0"/>
              <a:t> un </a:t>
            </a:r>
            <a:r>
              <a:rPr lang="lv-LV" sz="2700" b="1" dirty="0"/>
              <a:t>3 meitas</a:t>
            </a:r>
            <a:r>
              <a:rPr lang="lv-LV" sz="2700" dirty="0"/>
              <a:t>. </a:t>
            </a:r>
            <a:r>
              <a:rPr lang="lv-LV" sz="2000" dirty="0"/>
              <a:t>(Īj.42:10-13)</a:t>
            </a: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229387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17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Īj.19:23-27 Ījaba apbrīnojamā ticība 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-29818" y="708247"/>
            <a:ext cx="91440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3000" dirty="0"/>
              <a:t>23 Ak, kaut manas runas tiktu uzrakstītas rakstos, kaut tās taptu iezīmētas grāmatā!</a:t>
            </a:r>
          </a:p>
          <a:p>
            <a:pPr algn="just"/>
            <a:r>
              <a:rPr lang="lv-LV" sz="3000" dirty="0"/>
              <a:t>24 Kaut vārdi ar dzelzs irbuli tiktu iegrebti svinā un pēc tam iecirsti klintī par mūžīgu piemiņu!</a:t>
            </a:r>
          </a:p>
          <a:p>
            <a:pPr algn="just"/>
            <a:r>
              <a:rPr lang="lv-LV" sz="3000" dirty="0"/>
              <a:t>25 Taču es zinu, ka mans pestītājs ir dzīvs, un pēcgalā Viņš celsies pār pīšļiem,</a:t>
            </a:r>
          </a:p>
          <a:p>
            <a:pPr algn="just"/>
            <a:r>
              <a:rPr lang="lv-LV" sz="3000" dirty="0"/>
              <a:t>26 un pēc tam, ja arī mana āda būs saplosīta gabalos un es būšu bez miesas palicis, es tomēr skatīšu Dievu.</a:t>
            </a:r>
          </a:p>
          <a:p>
            <a:pPr algn="just"/>
            <a:r>
              <a:rPr lang="lv-LV" sz="3000" dirty="0"/>
              <a:t>27 Tiešām, es Viņu skatīšu sev par glābiņu, un manas acis Viņu redzēs un ne jau kā svešinieku un pretinieku, Viņu, pēc kura mana sirds manās krūtīs tā noilgojusies!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5.nov.2022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99197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lv-LV" sz="3200" b="1" dirty="0"/>
              <a:t>Ījaba grāmata </a:t>
            </a:r>
            <a:r>
              <a:rPr lang="lv-LV" sz="3200" dirty="0"/>
              <a:t>ir stāsts par </a:t>
            </a:r>
            <a:r>
              <a:rPr lang="lv-LV" sz="3200" b="1" dirty="0"/>
              <a:t>godīgu</a:t>
            </a:r>
            <a:r>
              <a:rPr lang="lv-LV" sz="3200" dirty="0"/>
              <a:t> un </a:t>
            </a:r>
            <a:r>
              <a:rPr lang="lv-LV" sz="3200" b="1" dirty="0"/>
              <a:t>dievbijīgu</a:t>
            </a:r>
            <a:r>
              <a:rPr lang="lv-LV" sz="3200" dirty="0"/>
              <a:t> </a:t>
            </a:r>
            <a:r>
              <a:rPr lang="lv-LV" sz="3200" b="1" dirty="0"/>
              <a:t>vīru</a:t>
            </a:r>
            <a:r>
              <a:rPr lang="lv-LV" sz="3200" dirty="0"/>
              <a:t>, kurš ir </a:t>
            </a:r>
            <a:r>
              <a:rPr lang="lv-LV" sz="3200" b="1" dirty="0"/>
              <a:t>zaudējis bērnus </a:t>
            </a:r>
            <a:r>
              <a:rPr lang="lv-LV" sz="3200" dirty="0"/>
              <a:t>un </a:t>
            </a:r>
            <a:r>
              <a:rPr lang="lv-LV" sz="3200" b="1" dirty="0"/>
              <a:t>bagātību</a:t>
            </a:r>
            <a:r>
              <a:rPr lang="lv-LV" sz="3200" dirty="0"/>
              <a:t> un </a:t>
            </a:r>
            <a:r>
              <a:rPr lang="lv-LV" sz="3200" b="1" dirty="0"/>
              <a:t>cieš</a:t>
            </a:r>
            <a:r>
              <a:rPr lang="lv-LV" sz="3200" dirty="0"/>
              <a:t> no </a:t>
            </a:r>
            <a:r>
              <a:rPr lang="lv-LV" sz="3200" b="1" dirty="0"/>
              <a:t>briesmīgas slimības</a:t>
            </a:r>
            <a:r>
              <a:rPr lang="lv-LV" sz="3200" dirty="0"/>
              <a:t>.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dirty="0"/>
              <a:t>Ījaba grāmata pieder pie tās Bībeles daļas, ko dēvē par </a:t>
            </a:r>
            <a:r>
              <a:rPr lang="lv-LV" sz="3200" b="1" dirty="0"/>
              <a:t>gudrības literatūru</a:t>
            </a:r>
            <a:r>
              <a:rPr lang="lv-LV" sz="3200" dirty="0"/>
              <a:t>.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dirty="0"/>
              <a:t>Ījaba grāmatas </a:t>
            </a:r>
            <a:r>
              <a:rPr lang="lv-LV" sz="3200" b="1" dirty="0"/>
              <a:t>centrālā tēma </a:t>
            </a:r>
            <a:r>
              <a:rPr lang="lv-LV" sz="3200" dirty="0"/>
              <a:t>ir </a:t>
            </a:r>
            <a:r>
              <a:rPr lang="lv-LV" sz="4000" b="1" dirty="0"/>
              <a:t>ciešanas</a:t>
            </a:r>
            <a:r>
              <a:rPr lang="lv-LV" sz="3200" dirty="0"/>
              <a:t>! 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3</a:t>
            </a:fld>
            <a:endParaRPr lang="lv-LV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1DE30E-2544-4BE9-A7C3-D3EF784A2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933056"/>
            <a:ext cx="6336704" cy="2924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1972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baseline="30000" dirty="0"/>
              <a:t>1</a:t>
            </a:r>
            <a:r>
              <a:rPr lang="lv-LV" sz="2800" dirty="0"/>
              <a:t> </a:t>
            </a:r>
            <a:r>
              <a:rPr lang="lv-LV" sz="2800" dirty="0" err="1"/>
              <a:t>Uca</a:t>
            </a:r>
            <a:r>
              <a:rPr lang="lv-LV" sz="2800" dirty="0"/>
              <a:t> zemē mita kāds vīrs, vārdā </a:t>
            </a:r>
            <a:r>
              <a:rPr lang="lv-LV" sz="2800" b="1" dirty="0"/>
              <a:t>Ījabs</a:t>
            </a:r>
            <a:r>
              <a:rPr lang="lv-LV" sz="2800" dirty="0"/>
              <a:t>. Šis vīrs bija </a:t>
            </a:r>
            <a:r>
              <a:rPr lang="lv-LV" sz="2800" b="1" dirty="0" err="1"/>
              <a:t>sirdsskaidrs</a:t>
            </a:r>
            <a:r>
              <a:rPr lang="lv-LV" sz="2800" dirty="0"/>
              <a:t> un </a:t>
            </a:r>
            <a:r>
              <a:rPr lang="lv-LV" sz="2800" b="1" dirty="0"/>
              <a:t>taisns</a:t>
            </a:r>
            <a:r>
              <a:rPr lang="lv-LV" sz="2800" dirty="0"/>
              <a:t>, jo viņš </a:t>
            </a:r>
            <a:r>
              <a:rPr lang="lv-LV" sz="2800" b="1" dirty="0"/>
              <a:t>bijās Dieva </a:t>
            </a:r>
            <a:r>
              <a:rPr lang="lv-LV" sz="2800" dirty="0"/>
              <a:t>un </a:t>
            </a:r>
            <a:r>
              <a:rPr lang="lv-LV" sz="2800" b="1" dirty="0"/>
              <a:t>vairījās no ļauna</a:t>
            </a:r>
            <a:r>
              <a:rPr lang="lv-LV" sz="2800" dirty="0"/>
              <a:t>.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baseline="30000" dirty="0"/>
              <a:t>2</a:t>
            </a:r>
            <a:r>
              <a:rPr lang="lv-LV" sz="2800" dirty="0"/>
              <a:t>Viņam bija dzimuši </a:t>
            </a:r>
            <a:r>
              <a:rPr lang="lv-LV" sz="2800" b="1" dirty="0"/>
              <a:t>7 dēli </a:t>
            </a:r>
            <a:r>
              <a:rPr lang="lv-LV" sz="2800" dirty="0"/>
              <a:t>un </a:t>
            </a:r>
            <a:r>
              <a:rPr lang="lv-LV" sz="2800" b="1" dirty="0"/>
              <a:t>3 meitas</a:t>
            </a:r>
            <a:r>
              <a:rPr lang="lv-LV" sz="2800" dirty="0"/>
              <a:t>.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baseline="30000" dirty="0"/>
              <a:t>3</a:t>
            </a:r>
            <a:r>
              <a:rPr lang="lv-LV" sz="2800" dirty="0"/>
              <a:t>Un viņam piederēja 7000 sīklopu, 3000 kamieļu un 500 jūgu vēršu, arī 500 simti ēzeļu māšu un ļoti liels skaits darba roku. Šis vīrs bija </a:t>
            </a:r>
            <a:r>
              <a:rPr lang="lv-LV" sz="2800" b="1" dirty="0"/>
              <a:t>viscildenākais starp visiem ļaudīm, kas dzīvoja austrumos</a:t>
            </a:r>
            <a:r>
              <a:rPr lang="lv-LV" sz="2800" dirty="0"/>
              <a:t>. </a:t>
            </a:r>
            <a:r>
              <a:rPr lang="lv-LV" sz="2000" dirty="0"/>
              <a:t>(Īj.1:1-3)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-99392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Kāds bija Ījabs?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BE5520-4694-4BC0-A49C-F8E5D2E2F3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0" r="15073"/>
          <a:stretch/>
        </p:blipFill>
        <p:spPr>
          <a:xfrm>
            <a:off x="633897" y="3554355"/>
            <a:ext cx="7466495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168FED-BDE4-4CAD-AF01-D7461286D4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66"/>
          <a:stretch/>
        </p:blipFill>
        <p:spPr>
          <a:xfrm>
            <a:off x="11113" y="3717032"/>
            <a:ext cx="9144000" cy="3254723"/>
          </a:xfrm>
          <a:prstGeom prst="rect">
            <a:avLst/>
          </a:prstGeom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08108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lv-LV" sz="2800" baseline="30000" dirty="0"/>
              <a:t>6</a:t>
            </a:r>
            <a:r>
              <a:rPr lang="lv-LV" sz="2800" dirty="0"/>
              <a:t> Un notika, kādu dienu kad </a:t>
            </a:r>
            <a:r>
              <a:rPr lang="lv-LV" sz="2800" b="1" dirty="0"/>
              <a:t>eņģeļi</a:t>
            </a:r>
            <a:r>
              <a:rPr lang="lv-LV" sz="2800" dirty="0"/>
              <a:t> nāca, lai nostātos Tā Kunga priekšā, tad arīdzan </a:t>
            </a:r>
            <a:r>
              <a:rPr lang="lv-LV" sz="2800" b="1" dirty="0"/>
              <a:t>sātans</a:t>
            </a:r>
            <a:r>
              <a:rPr lang="lv-LV" sz="2800" dirty="0"/>
              <a:t> atnāca viņu vidū.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baseline="30000" dirty="0"/>
              <a:t>7</a:t>
            </a:r>
            <a:r>
              <a:rPr lang="lv-LV" sz="2800" dirty="0"/>
              <a:t> Un Tas Kungs sacīja sātanam: "No kurienes tad tu nākdams?" Un sātans Tam Kungam atbildēja un sacīja: "No ceļojuma un no klejojuma pa visu zemes virsu."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baseline="30000" dirty="0"/>
              <a:t>8</a:t>
            </a:r>
            <a:r>
              <a:rPr lang="lv-LV" sz="2800" dirty="0"/>
              <a:t> Un Tas Kungs sacīja sātanam: "Vai tu esi ievērojis </a:t>
            </a:r>
            <a:r>
              <a:rPr lang="lv-LV" sz="2800" b="1" dirty="0"/>
              <a:t>Manu kalpu Ījabu, ka nav virs zemes neviena tāda kā viņš</a:t>
            </a:r>
            <a:r>
              <a:rPr lang="lv-LV" sz="2800" dirty="0"/>
              <a:t>? Šis vīrs ir </a:t>
            </a:r>
            <a:r>
              <a:rPr lang="lv-LV" sz="2800" b="1" dirty="0" err="1"/>
              <a:t>sirdsskaidrs</a:t>
            </a:r>
            <a:r>
              <a:rPr lang="lv-LV" sz="2800" dirty="0"/>
              <a:t> un </a:t>
            </a:r>
            <a:r>
              <a:rPr lang="lv-LV" sz="2800" b="1" dirty="0"/>
              <a:t>taisns</a:t>
            </a:r>
            <a:r>
              <a:rPr lang="lv-LV" sz="2800" dirty="0"/>
              <a:t>; viņš </a:t>
            </a:r>
            <a:r>
              <a:rPr lang="lv-LV" sz="2800" b="1" dirty="0"/>
              <a:t>bīstas Dieva </a:t>
            </a:r>
            <a:r>
              <a:rPr lang="lv-LV" sz="2800" dirty="0"/>
              <a:t>un </a:t>
            </a:r>
            <a:r>
              <a:rPr lang="lv-LV" sz="2800" b="1" dirty="0"/>
              <a:t>vairās no ļauna</a:t>
            </a:r>
            <a:r>
              <a:rPr lang="lv-LV" sz="2800" dirty="0"/>
              <a:t>." </a:t>
            </a:r>
            <a:r>
              <a:rPr lang="lv-LV" sz="2000" dirty="0"/>
              <a:t>(Īj.1:6-8)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-99392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Saruna starp Dievu un sātanu</a:t>
            </a:r>
          </a:p>
        </p:txBody>
      </p:sp>
    </p:spTree>
    <p:extLst>
      <p:ext uri="{BB962C8B-B14F-4D97-AF65-F5344CB8AC3E}">
        <p14:creationId xmlns:p14="http://schemas.microsoft.com/office/powerpoint/2010/main" val="234602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0952ED-9D77-45AD-8EA6-D919EC2113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95"/>
          <a:stretch/>
        </p:blipFill>
        <p:spPr>
          <a:xfrm>
            <a:off x="1366829" y="3861048"/>
            <a:ext cx="6661555" cy="297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08108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lv-LV" sz="2600" baseline="30000" dirty="0"/>
              <a:t>9</a:t>
            </a:r>
            <a:r>
              <a:rPr lang="lv-LV" sz="2600" dirty="0"/>
              <a:t> Tad sātans sacīja: "Vai Ījabs Dievu velti un bez kāda apsvēruma bīstas? </a:t>
            </a:r>
            <a:r>
              <a:rPr lang="lv-LV" sz="2600" baseline="30000" dirty="0"/>
              <a:t>10</a:t>
            </a:r>
            <a:r>
              <a:rPr lang="lv-LV" sz="2600" dirty="0"/>
              <a:t> Un vai Tu pats arī neesi gan ap viņu, gan </a:t>
            </a:r>
            <a:r>
              <a:rPr lang="lv-LV" sz="2600" b="1" dirty="0"/>
              <a:t>ap viņa namu uzcēlis </a:t>
            </a:r>
            <a:r>
              <a:rPr lang="lv-LV" sz="2600" b="1" dirty="0" err="1"/>
              <a:t>aizsargžogu</a:t>
            </a:r>
            <a:r>
              <a:rPr lang="lv-LV" sz="2600" dirty="0"/>
              <a:t>? Tu esi viņa roku pūliņu </a:t>
            </a:r>
            <a:r>
              <a:rPr lang="lv-LV" sz="2600" b="1" dirty="0"/>
              <a:t>svētījis</a:t>
            </a:r>
            <a:r>
              <a:rPr lang="lv-LV" sz="2600" dirty="0"/>
              <a:t>, un viņa ganāmpulki ir izpletušies pāri visai zemei. </a:t>
            </a:r>
            <a:r>
              <a:rPr lang="lv-LV" sz="2600" baseline="30000" dirty="0"/>
              <a:t>11</a:t>
            </a:r>
            <a:r>
              <a:rPr lang="lv-LV" sz="2600" dirty="0"/>
              <a:t> Bet izstiep Savu roku un </a:t>
            </a:r>
            <a:r>
              <a:rPr lang="lv-LV" sz="2600" b="1" dirty="0"/>
              <a:t>pieskaries visam tam, kas viņam pieder</a:t>
            </a:r>
            <a:r>
              <a:rPr lang="lv-LV" sz="2600" dirty="0"/>
              <a:t>, - tiešām atklāti viņš no Tevis </a:t>
            </a:r>
            <a:r>
              <a:rPr lang="lv-LV" sz="2600" b="1" dirty="0"/>
              <a:t>atsacīsies</a:t>
            </a:r>
            <a:r>
              <a:rPr lang="lv-LV" sz="2600" dirty="0"/>
              <a:t>." </a:t>
            </a:r>
            <a:r>
              <a:rPr lang="lv-LV" sz="2600" baseline="30000" dirty="0"/>
              <a:t>12</a:t>
            </a:r>
            <a:r>
              <a:rPr lang="lv-LV" sz="2600" dirty="0"/>
              <a:t> Tad Tas Kungs sacīja sātanam: "Labi, viss, kas tam pieder, lai ir tavā varā, tikai neizstiep savu roku pret </a:t>
            </a:r>
            <a:r>
              <a:rPr lang="lv-LV" sz="2600" b="1" dirty="0"/>
              <a:t>viņu pašu</a:t>
            </a:r>
            <a:r>
              <a:rPr lang="lv-LV" sz="2600" dirty="0"/>
              <a:t>." </a:t>
            </a:r>
            <a:r>
              <a:rPr lang="lv-LV" sz="2000" dirty="0"/>
              <a:t>(Īj.1:9-12)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6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99392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Sātans grib pazudināt Ījabu</a:t>
            </a:r>
          </a:p>
        </p:txBody>
      </p:sp>
    </p:spTree>
    <p:extLst>
      <p:ext uri="{BB962C8B-B14F-4D97-AF65-F5344CB8AC3E}">
        <p14:creationId xmlns:p14="http://schemas.microsoft.com/office/powerpoint/2010/main" val="221322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918096-09A0-4D6E-BF25-7B4DCE7564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9" t="8400"/>
          <a:stretch/>
        </p:blipFill>
        <p:spPr>
          <a:xfrm>
            <a:off x="473968" y="3717032"/>
            <a:ext cx="8058472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51508"/>
            <a:ext cx="9144000" cy="108108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lv-LV" sz="2800" baseline="30000" dirty="0"/>
              <a:t>15</a:t>
            </a:r>
            <a:r>
              <a:rPr lang="lv-LV" sz="2800" dirty="0"/>
              <a:t> Pēkšņi </a:t>
            </a:r>
            <a:r>
              <a:rPr lang="lv-LV" sz="2800" b="1" dirty="0"/>
              <a:t>lopiem</a:t>
            </a:r>
            <a:r>
              <a:rPr lang="lv-LV" sz="2800" dirty="0"/>
              <a:t> uzbruka </a:t>
            </a:r>
            <a:r>
              <a:rPr lang="lv-LV" sz="2800" dirty="0" err="1"/>
              <a:t>sabieši</a:t>
            </a:r>
            <a:r>
              <a:rPr lang="lv-LV" sz="2800" dirty="0"/>
              <a:t> un tos paņēma </a:t>
            </a:r>
            <a:r>
              <a:rPr lang="lv-LV" sz="2800" baseline="30000" dirty="0"/>
              <a:t>16</a:t>
            </a:r>
            <a:r>
              <a:rPr lang="lv-LV" sz="2800" dirty="0"/>
              <a:t> uguns krita no debesīm un sadedzināja gan </a:t>
            </a:r>
            <a:r>
              <a:rPr lang="lv-LV" sz="2800" b="1" dirty="0"/>
              <a:t>sīklopus </a:t>
            </a:r>
            <a:r>
              <a:rPr lang="lv-LV" sz="2800" baseline="30000" dirty="0"/>
              <a:t>17</a:t>
            </a:r>
            <a:r>
              <a:rPr lang="lv-LV" sz="2800" dirty="0"/>
              <a:t> </a:t>
            </a:r>
            <a:r>
              <a:rPr lang="lv-LV" sz="2800" dirty="0" err="1"/>
              <a:t>Kaldeji</a:t>
            </a:r>
            <a:r>
              <a:rPr lang="lv-LV" sz="2800" dirty="0"/>
              <a:t> izvirzījās trijos pulkos, un tie uzbruka </a:t>
            </a:r>
            <a:r>
              <a:rPr lang="lv-LV" sz="2800" b="1" dirty="0"/>
              <a:t>kamieļiem</a:t>
            </a:r>
            <a:r>
              <a:rPr lang="lv-LV" sz="2800" dirty="0"/>
              <a:t> un tos aizveda, bet </a:t>
            </a:r>
            <a:r>
              <a:rPr lang="lv-LV" sz="2800" b="1" dirty="0"/>
              <a:t>kalpus</a:t>
            </a:r>
            <a:r>
              <a:rPr lang="lv-LV" sz="2800" dirty="0"/>
              <a:t> tie nogalināja ar zobena asmeni. </a:t>
            </a:r>
            <a:r>
              <a:rPr lang="lv-LV" sz="2800" baseline="30000" dirty="0"/>
              <a:t>18</a:t>
            </a:r>
            <a:r>
              <a:rPr lang="lv-LV" sz="2800" dirty="0"/>
              <a:t>Tavi </a:t>
            </a:r>
            <a:r>
              <a:rPr lang="lv-LV" sz="2800" b="1" dirty="0"/>
              <a:t>dēli</a:t>
            </a:r>
            <a:r>
              <a:rPr lang="lv-LV" sz="2800" dirty="0"/>
              <a:t> un tavas </a:t>
            </a:r>
            <a:r>
              <a:rPr lang="lv-LV" sz="2800" b="1" dirty="0"/>
              <a:t>meitas</a:t>
            </a:r>
            <a:r>
              <a:rPr lang="lv-LV" sz="2800" dirty="0"/>
              <a:t> ēda un dzēra ... liela vētra nāca no tuksneša un </a:t>
            </a:r>
            <a:r>
              <a:rPr lang="lv-LV" sz="2800" b="1" dirty="0"/>
              <a:t>nams sagruva </a:t>
            </a:r>
            <a:r>
              <a:rPr lang="lv-LV" sz="2800" dirty="0"/>
              <a:t>uz jauniešiem, un tie ir </a:t>
            </a:r>
            <a:r>
              <a:rPr lang="lv-LV" sz="2800" b="1" dirty="0"/>
              <a:t>pagalam</a:t>
            </a:r>
            <a:r>
              <a:rPr lang="lv-LV" sz="2800" dirty="0"/>
              <a:t>. </a:t>
            </a:r>
            <a:r>
              <a:rPr lang="lv-LV" sz="2000" dirty="0"/>
              <a:t>(Īj.1:15-18) </a:t>
            </a:r>
          </a:p>
          <a:p>
            <a:pPr marL="0" indent="0" algn="just">
              <a:buFontTx/>
              <a:buNone/>
            </a:pPr>
            <a:endParaRPr lang="lv-LV" sz="2800" dirty="0"/>
          </a:p>
          <a:p>
            <a:pPr marL="0" indent="0" algn="just">
              <a:buFontTx/>
              <a:buNone/>
            </a:pPr>
            <a:endParaRPr lang="lv-LV" sz="2800" dirty="0"/>
          </a:p>
          <a:p>
            <a:pPr marL="0" indent="0" algn="just">
              <a:buFontTx/>
              <a:buNone/>
            </a:pP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7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4188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Ījaba zaudējumi</a:t>
            </a:r>
          </a:p>
        </p:txBody>
      </p:sp>
    </p:spTree>
    <p:extLst>
      <p:ext uri="{BB962C8B-B14F-4D97-AF65-F5344CB8AC3E}">
        <p14:creationId xmlns:p14="http://schemas.microsoft.com/office/powerpoint/2010/main" val="57920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406EBE-1E11-4B01-AD2E-B8EC120CF9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37" b="7306"/>
          <a:stretch/>
        </p:blipFill>
        <p:spPr>
          <a:xfrm>
            <a:off x="766688" y="3789040"/>
            <a:ext cx="762173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51508"/>
            <a:ext cx="9144000" cy="108108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lv-LV" sz="2800" baseline="30000" dirty="0"/>
              <a:t>20</a:t>
            </a:r>
            <a:r>
              <a:rPr lang="lv-LV" sz="2800" dirty="0"/>
              <a:t> Tad Ījabs piecēlās un saplēsa savu virsvalku, viņš noskuva kailu savu galvu, </a:t>
            </a:r>
            <a:r>
              <a:rPr lang="lv-LV" sz="2800" b="1" dirty="0"/>
              <a:t>nometās zemē </a:t>
            </a:r>
            <a:r>
              <a:rPr lang="lv-LV" sz="2800" dirty="0"/>
              <a:t>un noliecās uz sava vaiga pie zemes, </a:t>
            </a:r>
            <a:r>
              <a:rPr lang="lv-LV" sz="2800" baseline="30000" dirty="0"/>
              <a:t>21</a:t>
            </a:r>
            <a:r>
              <a:rPr lang="lv-LV" sz="2800" dirty="0"/>
              <a:t> un sacīja: "</a:t>
            </a:r>
            <a:r>
              <a:rPr lang="lv-LV" sz="2800" b="1" dirty="0"/>
              <a:t>Kails es esmu nācis </a:t>
            </a:r>
            <a:r>
              <a:rPr lang="lv-LV" sz="2800" dirty="0"/>
              <a:t>no savas mātes klēpja, un </a:t>
            </a:r>
            <a:r>
              <a:rPr lang="lv-LV" sz="2800" b="1" dirty="0"/>
              <a:t>kails es atkal aiziešu</a:t>
            </a:r>
            <a:r>
              <a:rPr lang="lv-LV" sz="2800" dirty="0"/>
              <a:t>. </a:t>
            </a:r>
            <a:r>
              <a:rPr lang="lv-LV" sz="2800" b="1" dirty="0"/>
              <a:t>Tas Kungs bija devis, Tas Kungs ir ņēmis, Tā Kunga Vārds lai ir slavēts</a:t>
            </a:r>
            <a:r>
              <a:rPr lang="lv-LV" sz="2800" dirty="0"/>
              <a:t>!" </a:t>
            </a:r>
            <a:r>
              <a:rPr lang="lv-LV" sz="2800" baseline="30000" dirty="0"/>
              <a:t>22</a:t>
            </a:r>
            <a:r>
              <a:rPr lang="lv-LV" sz="2800" dirty="0"/>
              <a:t> Pie visa tā Ījabs </a:t>
            </a:r>
            <a:r>
              <a:rPr lang="lv-LV" sz="2800" b="1" dirty="0"/>
              <a:t>nekādu grēku neizdarīja </a:t>
            </a:r>
            <a:r>
              <a:rPr lang="lv-LV" sz="2800" dirty="0"/>
              <a:t>un </a:t>
            </a:r>
            <a:r>
              <a:rPr lang="lv-LV" sz="2800" b="1" dirty="0"/>
              <a:t>neizteica nekādu aplamību pret Dievu</a:t>
            </a:r>
            <a:r>
              <a:rPr lang="lv-LV" sz="2800" dirty="0"/>
              <a:t>. </a:t>
            </a:r>
            <a:r>
              <a:rPr lang="lv-LV" sz="2000" dirty="0"/>
              <a:t>(Īj.1:20-22)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8</a:t>
            </a:fld>
            <a:endParaRPr lang="lv-LV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4188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Ījaba reakcija</a:t>
            </a:r>
          </a:p>
        </p:txBody>
      </p:sp>
    </p:spTree>
    <p:extLst>
      <p:ext uri="{BB962C8B-B14F-4D97-AF65-F5344CB8AC3E}">
        <p14:creationId xmlns:p14="http://schemas.microsoft.com/office/powerpoint/2010/main" val="257083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A5B9C2-37A4-4BC4-B0AC-A4184338B4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8" y="1173603"/>
            <a:ext cx="3420008" cy="4734731"/>
          </a:xfrm>
          <a:prstGeom prst="rect">
            <a:avLst/>
          </a:prstGeom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51508"/>
            <a:ext cx="6228184" cy="116532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lv-LV" sz="2800" baseline="30000" dirty="0"/>
              <a:t>3 </a:t>
            </a:r>
            <a:r>
              <a:rPr lang="lv-LV" sz="2800" dirty="0"/>
              <a:t>Un Tas Kungs sacīja sātanam: "Vai tu esi piegriezis vērību Manam kalpam Ījabam... </a:t>
            </a:r>
            <a:r>
              <a:rPr lang="lv-LV" sz="2800" b="1" dirty="0"/>
              <a:t>Vēl arvien viņš stipri turas pie savas sirds skaidrība</a:t>
            </a:r>
            <a:r>
              <a:rPr lang="lv-LV" sz="2800" dirty="0"/>
              <a:t>s, kaut arī tu Mani pret viņu esi </a:t>
            </a:r>
            <a:r>
              <a:rPr lang="lv-LV" sz="2800" b="1" dirty="0"/>
              <a:t>musinājis</a:t>
            </a:r>
            <a:r>
              <a:rPr lang="lv-LV" sz="2800" dirty="0"/>
              <a:t> un </a:t>
            </a:r>
            <a:r>
              <a:rPr lang="lv-LV" sz="2800" b="1" dirty="0"/>
              <a:t>skubinājis</a:t>
            </a:r>
            <a:r>
              <a:rPr lang="lv-LV" sz="2800" dirty="0"/>
              <a:t> viņu </a:t>
            </a:r>
            <a:r>
              <a:rPr lang="lv-LV" sz="2800" b="1" dirty="0"/>
              <a:t>nepamatoti padarīt nelaimīgu</a:t>
            </a:r>
            <a:r>
              <a:rPr lang="lv-LV" sz="2800" dirty="0"/>
              <a:t>. </a:t>
            </a:r>
            <a:r>
              <a:rPr lang="lv-LV" sz="2800" baseline="30000" dirty="0"/>
              <a:t>4</a:t>
            </a:r>
            <a:r>
              <a:rPr lang="lv-LV" sz="2800" dirty="0"/>
              <a:t> Un sātans atbildēja Tam Kungam un sacīja: </a:t>
            </a:r>
            <a:r>
              <a:rPr lang="lv-LV" sz="2800" baseline="30000" dirty="0"/>
              <a:t>5</a:t>
            </a:r>
            <a:r>
              <a:rPr lang="lv-LV" sz="2800" dirty="0"/>
              <a:t> Ja Tu Savu roku izstieptu un </a:t>
            </a:r>
            <a:r>
              <a:rPr lang="lv-LV" sz="2800" b="1" dirty="0"/>
              <a:t>ar sāpēm viņa kaulus </a:t>
            </a:r>
            <a:r>
              <a:rPr lang="lv-LV" sz="2800" dirty="0"/>
              <a:t>un viņa </a:t>
            </a:r>
            <a:r>
              <a:rPr lang="lv-LV" sz="2800" b="1" dirty="0"/>
              <a:t>miesu aizskartu</a:t>
            </a:r>
            <a:r>
              <a:rPr lang="lv-LV" sz="2800" dirty="0"/>
              <a:t>, viņš tad tiešām atklāti </a:t>
            </a:r>
            <a:r>
              <a:rPr lang="lv-LV" sz="2800" b="1" dirty="0"/>
              <a:t>no Tevis atsacīsies</a:t>
            </a:r>
            <a:r>
              <a:rPr lang="lv-LV" sz="2800" dirty="0"/>
              <a:t>!" </a:t>
            </a:r>
            <a:r>
              <a:rPr lang="lv-LV" sz="2800" baseline="30000" dirty="0"/>
              <a:t>6</a:t>
            </a:r>
            <a:r>
              <a:rPr lang="lv-LV" sz="2800" dirty="0"/>
              <a:t> Tas Kungs sacīja sātanam: "Redzi, viņš ir tavā varā, bet </a:t>
            </a:r>
            <a:r>
              <a:rPr lang="lv-LV" sz="2800" b="1" dirty="0"/>
              <a:t>sargi viņa dzīvību</a:t>
            </a:r>
            <a:r>
              <a:rPr lang="lv-LV" sz="2800" dirty="0"/>
              <a:t>!"  </a:t>
            </a:r>
            <a:r>
              <a:rPr lang="lv-LV" sz="2000" dirty="0"/>
              <a:t>(Īj.2:3-6)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9</a:t>
            </a:fld>
            <a:endParaRPr lang="lv-LV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1BB0C8F-FE18-41BD-BA0A-CA7E9A419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4188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lv-LV" b="1" kern="0" dirty="0">
                <a:solidFill>
                  <a:schemeClr val="tx1"/>
                </a:solidFill>
              </a:rPr>
              <a:t>Sātans nerimstas</a:t>
            </a:r>
          </a:p>
        </p:txBody>
      </p:sp>
    </p:spTree>
    <p:extLst>
      <p:ext uri="{BB962C8B-B14F-4D97-AF65-F5344CB8AC3E}">
        <p14:creationId xmlns:p14="http://schemas.microsoft.com/office/powerpoint/2010/main" val="182438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1034</Words>
  <Application>Microsoft Office PowerPoint</Application>
  <PresentationFormat>On-screen Show (4:3)</PresentationFormat>
  <Paragraphs>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Wingdings</vt:lpstr>
      <vt:lpstr>Default Design</vt:lpstr>
      <vt:lpstr>Īj.19:23-27 Ījaba apbrīnojamā ticība </vt:lpstr>
      <vt:lpstr>Īj.19:23-27 Ījaba apbrīnojamā ticība </vt:lpstr>
      <vt:lpstr>Ievads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Ījaba apbrīnojamā ticība </vt:lpstr>
      <vt:lpstr>Ījaba ticība uz augšāmcelšanos</vt:lpstr>
      <vt:lpstr>Visi tiek glābti Jēzu Kristū</vt:lpstr>
      <vt:lpstr>Vecā Derība</vt:lpstr>
      <vt:lpstr>Viens upuris par visiem laikiem</vt:lpstr>
      <vt:lpstr>Kopsavilkums</vt:lpstr>
      <vt:lpstr>Dievs atjauno Ījaba bagātību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Lenovo</cp:lastModifiedBy>
  <cp:revision>118</cp:revision>
  <dcterms:created xsi:type="dcterms:W3CDTF">2010-10-07T14:46:11Z</dcterms:created>
  <dcterms:modified xsi:type="dcterms:W3CDTF">2022-11-13T15:38:52Z</dcterms:modified>
</cp:coreProperties>
</file>