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83" r:id="rId4"/>
    <p:sldId id="261" r:id="rId5"/>
    <p:sldId id="268" r:id="rId6"/>
    <p:sldId id="273" r:id="rId7"/>
    <p:sldId id="274" r:id="rId8"/>
    <p:sldId id="275" r:id="rId9"/>
    <p:sldId id="280" r:id="rId10"/>
    <p:sldId id="284" r:id="rId11"/>
    <p:sldId id="279"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60" d="100"/>
          <a:sy n="60" d="100"/>
        </p:scale>
        <p:origin x="-1420"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016A8-96A6-426E-BE6A-7E16BC9A7E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AE5303-1783-4221-9FE2-11D3CEB64F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4DA7EF-467E-457C-8163-8EE5EA0091C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20F1CA-0AE6-442D-8C2F-AF3A87691E4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8DAA76-090D-4230-BFCD-C078E6E5A47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44D9681-964C-45ED-9A11-52499BFC889B}"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424FB32-42BE-4B0F-A919-914E9D3958A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B000904-F4AB-44B9-B148-A4D7BE0F5A0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18BF5F3-93CE-4B73-B5B4-0241CFBA5A8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05114E8-F67C-45E8-8F24-40896E66599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CED6AF7-760F-4554-8A1E-2208D08ADE9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537E4F1-5192-49B6-AB0B-98C9702983D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godisforreal.files.wordpress.com/2011/04/blog.png"/>
          <p:cNvPicPr>
            <a:picLocks noChangeAspect="1" noChangeArrowheads="1"/>
          </p:cNvPicPr>
          <p:nvPr/>
        </p:nvPicPr>
        <p:blipFill>
          <a:blip r:embed="rId2"/>
          <a:srcRect/>
          <a:stretch>
            <a:fillRect/>
          </a:stretch>
        </p:blipFill>
        <p:spPr bwMode="auto">
          <a:xfrm>
            <a:off x="0" y="100013"/>
            <a:ext cx="9144000" cy="67579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51" name="Rectangle 2"/>
          <p:cNvSpPr>
            <a:spLocks noGrp="1" noChangeArrowheads="1"/>
          </p:cNvSpPr>
          <p:nvPr>
            <p:ph type="title"/>
          </p:nvPr>
        </p:nvSpPr>
        <p:spPr>
          <a:xfrm>
            <a:off x="428625" y="1000125"/>
            <a:ext cx="8229600" cy="1000125"/>
          </a:xfrm>
        </p:spPr>
        <p:txBody>
          <a:bodyPr/>
          <a:lstStyle/>
          <a:p>
            <a:pPr eaLnBrk="1" hangingPunct="1"/>
            <a:r>
              <a:rPr lang="lv-LV" sz="9600" b="1" smtClean="0">
                <a:solidFill>
                  <a:schemeClr val="tx1"/>
                </a:solidFill>
              </a:rPr>
              <a:t>Kur atrast Dievu?</a:t>
            </a:r>
          </a:p>
        </p:txBody>
      </p:sp>
      <p:pic>
        <p:nvPicPr>
          <p:cNvPr id="2052" name="Picture 3" descr="DOVE019"/>
          <p:cNvPicPr>
            <a:picLocks noChangeAspect="1" noChangeArrowheads="1"/>
          </p:cNvPicPr>
          <p:nvPr/>
        </p:nvPicPr>
        <p:blipFill>
          <a:blip r:embed="rId3"/>
          <a:srcRect/>
          <a:stretch>
            <a:fillRect/>
          </a:stretch>
        </p:blipFill>
        <p:spPr bwMode="auto">
          <a:xfrm>
            <a:off x="425450" y="428625"/>
            <a:ext cx="860425" cy="1071563"/>
          </a:xfrm>
          <a:prstGeom prst="rect">
            <a:avLst/>
          </a:prstGeom>
          <a:noFill/>
          <a:ln w="9525">
            <a:noFill/>
            <a:miter lim="800000"/>
            <a:headEnd/>
            <a:tailEnd/>
          </a:ln>
        </p:spPr>
      </p:pic>
      <p:sp>
        <p:nvSpPr>
          <p:cNvPr id="2053" name="Rectangle 3"/>
          <p:cNvSpPr>
            <a:spLocks noChangeArrowheads="1"/>
          </p:cNvSpPr>
          <p:nvPr/>
        </p:nvSpPr>
        <p:spPr bwMode="auto">
          <a:xfrm>
            <a:off x="0" y="6181725"/>
            <a:ext cx="4357688" cy="461963"/>
          </a:xfrm>
          <a:prstGeom prst="rect">
            <a:avLst/>
          </a:prstGeom>
          <a:noFill/>
          <a:ln w="9525">
            <a:noFill/>
            <a:miter lim="800000"/>
            <a:headEnd/>
            <a:tailEnd/>
          </a:ln>
        </p:spPr>
        <p:txBody>
          <a:bodyPr>
            <a:spAutoFit/>
          </a:bodyPr>
          <a:lstStyle/>
          <a:p>
            <a:pPr algn="ctr">
              <a:buFont typeface="Wingdings" pitchFamily="2" charset="2"/>
              <a:buNone/>
            </a:pPr>
            <a:r>
              <a:rPr lang="lv-LV" sz="2400" b="1">
                <a:latin typeface="Verdana" pitchFamily="34" charset="0"/>
              </a:rPr>
              <a:t>māc. Roberts Otomers</a:t>
            </a:r>
          </a:p>
        </p:txBody>
      </p:sp>
      <p:sp>
        <p:nvSpPr>
          <p:cNvPr id="9" name="Rectangle 3"/>
          <p:cNvSpPr txBox="1">
            <a:spLocks noChangeArrowheads="1"/>
          </p:cNvSpPr>
          <p:nvPr/>
        </p:nvSpPr>
        <p:spPr bwMode="auto">
          <a:xfrm>
            <a:off x="71438" y="3000375"/>
            <a:ext cx="4929187" cy="1081088"/>
          </a:xfrm>
          <a:prstGeom prst="rect">
            <a:avLst/>
          </a:prstGeom>
          <a:noFill/>
          <a:ln w="9525">
            <a:noFill/>
            <a:miter lim="800000"/>
            <a:headEnd/>
            <a:tailEnd/>
          </a:ln>
        </p:spPr>
        <p:txBody>
          <a:bodyPr/>
          <a:lstStyle/>
          <a:p>
            <a:pPr eaLnBrk="0" hangingPunct="0">
              <a:lnSpc>
                <a:spcPct val="90000"/>
              </a:lnSpc>
              <a:spcBef>
                <a:spcPts val="0"/>
              </a:spcBef>
              <a:defRPr/>
            </a:pPr>
            <a:r>
              <a:rPr lang="lv-LV" sz="3600" i="1" kern="0" dirty="0">
                <a:latin typeface="+mn-lt"/>
              </a:rPr>
              <a:t>Jņ.1:18 Dievu neviens nekad nav redzējis... </a:t>
            </a:r>
            <a:endParaRPr lang="en-US" sz="3600"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1" y="785794"/>
            <a:ext cx="5786445" cy="5816977"/>
          </a:xfrm>
          <a:prstGeom prst="rect">
            <a:avLst/>
          </a:prstGeom>
          <a:noFill/>
          <a:ln w="9525">
            <a:noFill/>
            <a:miter lim="800000"/>
            <a:headEnd/>
            <a:tailEnd/>
          </a:ln>
        </p:spPr>
        <p:txBody>
          <a:bodyPr wrap="square">
            <a:spAutoFit/>
          </a:bodyPr>
          <a:lstStyle/>
          <a:p>
            <a:pPr>
              <a:buFont typeface="Wingdings" pitchFamily="2" charset="2"/>
              <a:buChar char="§"/>
            </a:pPr>
            <a:r>
              <a:rPr lang="lv-LV" sz="2700" dirty="0"/>
              <a:t>Bet </a:t>
            </a:r>
            <a:r>
              <a:rPr lang="lv-LV" sz="2700" b="1" dirty="0"/>
              <a:t>kā</a:t>
            </a:r>
            <a:r>
              <a:rPr lang="lv-LV" sz="2700" dirty="0"/>
              <a:t> lai mēs </a:t>
            </a:r>
            <a:r>
              <a:rPr lang="lv-LV" sz="2700" b="1" dirty="0"/>
              <a:t>šodien</a:t>
            </a:r>
            <a:r>
              <a:rPr lang="lv-LV" sz="2700" dirty="0"/>
              <a:t> </a:t>
            </a:r>
            <a:r>
              <a:rPr lang="lv-LV" sz="2700" b="1" dirty="0"/>
              <a:t>tiekam</a:t>
            </a:r>
            <a:r>
              <a:rPr lang="lv-LV" sz="2700" dirty="0"/>
              <a:t> pie </a:t>
            </a:r>
            <a:r>
              <a:rPr lang="lv-LV" sz="2700" b="1" dirty="0"/>
              <a:t>Jēzus</a:t>
            </a:r>
            <a:r>
              <a:rPr lang="lv-LV" sz="2700" dirty="0"/>
              <a:t>, viņu taču nevar vairs </a:t>
            </a:r>
            <a:r>
              <a:rPr lang="lv-LV" sz="2700" b="1" dirty="0"/>
              <a:t>aizbraukt</a:t>
            </a:r>
            <a:r>
              <a:rPr lang="lv-LV" sz="2700" dirty="0"/>
              <a:t> kaut kur </a:t>
            </a:r>
            <a:r>
              <a:rPr lang="lv-LV" sz="2700" b="1" dirty="0"/>
              <a:t>Viņu satikt?</a:t>
            </a:r>
            <a:endParaRPr lang="lv-LV" sz="2700" dirty="0"/>
          </a:p>
          <a:p>
            <a:pPr>
              <a:buFont typeface="Wingdings" pitchFamily="2" charset="2"/>
              <a:buChar char="§"/>
            </a:pPr>
            <a:r>
              <a:rPr lang="lv-LV" sz="2700" b="1" dirty="0"/>
              <a:t>Kur lai Viņu sastopam?</a:t>
            </a:r>
          </a:p>
          <a:p>
            <a:pPr>
              <a:buFont typeface="Wingdings" pitchFamily="2" charset="2"/>
              <a:buChar char="§"/>
            </a:pPr>
            <a:r>
              <a:rPr lang="lv-LV" sz="3200" b="1" dirty="0"/>
              <a:t>Dievu nevar redzēt, bet Dievu var sadzirdēt un sajust:</a:t>
            </a:r>
          </a:p>
          <a:p>
            <a:pPr>
              <a:lnSpc>
                <a:spcPct val="150000"/>
              </a:lnSpc>
              <a:buFont typeface="Wingdings" pitchFamily="2" charset="2"/>
              <a:buChar char="§"/>
            </a:pPr>
            <a:r>
              <a:rPr lang="lv-LV" sz="2800" b="1" dirty="0"/>
              <a:t>Bībele: ticība - </a:t>
            </a:r>
            <a:r>
              <a:rPr lang="lv-LV" sz="2800" dirty="0"/>
              <a:t>visa </a:t>
            </a:r>
            <a:r>
              <a:rPr lang="lv-LV" sz="2800" b="1" dirty="0"/>
              <a:t>pamats</a:t>
            </a:r>
          </a:p>
          <a:p>
            <a:pPr>
              <a:lnSpc>
                <a:spcPct val="150000"/>
              </a:lnSpc>
              <a:buFont typeface="Wingdings" pitchFamily="2" charset="2"/>
              <a:buChar char="§"/>
            </a:pPr>
            <a:r>
              <a:rPr lang="lv-LV" sz="2800" b="1" dirty="0" smtClean="0"/>
              <a:t>Kristība</a:t>
            </a:r>
            <a:r>
              <a:rPr lang="lv-LV" sz="2800" dirty="0"/>
              <a:t>: ticības </a:t>
            </a:r>
            <a:r>
              <a:rPr lang="lv-LV" sz="2800" b="1" dirty="0"/>
              <a:t>atdzimšana</a:t>
            </a:r>
          </a:p>
          <a:p>
            <a:pPr>
              <a:lnSpc>
                <a:spcPct val="150000"/>
              </a:lnSpc>
              <a:buFont typeface="Wingdings" pitchFamily="2" charset="2"/>
              <a:buChar char="§"/>
            </a:pPr>
            <a:r>
              <a:rPr lang="lv-LV" sz="2800" b="1" dirty="0"/>
              <a:t>Grēksūdze: </a:t>
            </a:r>
            <a:r>
              <a:rPr lang="lv-LV" sz="2800" b="1" dirty="0" smtClean="0"/>
              <a:t>izlīgums ar Dievu</a:t>
            </a:r>
            <a:endParaRPr lang="lv-LV" sz="2800" b="1" dirty="0"/>
          </a:p>
          <a:p>
            <a:pPr>
              <a:lnSpc>
                <a:spcPct val="150000"/>
              </a:lnSpc>
              <a:buFont typeface="Wingdings" pitchFamily="2" charset="2"/>
              <a:buChar char="§"/>
            </a:pPr>
            <a:r>
              <a:rPr lang="lv-LV" sz="2800" b="1" dirty="0"/>
              <a:t>Vakarēd</a:t>
            </a:r>
            <a:r>
              <a:rPr lang="lv-LV" sz="2800" dirty="0"/>
              <a:t>.: ticības </a:t>
            </a:r>
            <a:r>
              <a:rPr lang="lv-LV" sz="2800" b="1" dirty="0"/>
              <a:t>stiprināšana</a:t>
            </a:r>
          </a:p>
        </p:txBody>
      </p:sp>
      <p:sp>
        <p:nvSpPr>
          <p:cNvPr id="1229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CB3B5F04-031B-4B46-9F1C-17F491C506F4}" type="slidenum">
              <a:rPr lang="lv-LV" sz="1400"/>
              <a:pPr algn="r"/>
              <a:t>10</a:t>
            </a:fld>
            <a:endParaRPr lang="lv-LV" sz="1400"/>
          </a:p>
        </p:txBody>
      </p:sp>
      <p:sp>
        <p:nvSpPr>
          <p:cNvPr id="6147" name="Rectangle 2"/>
          <p:cNvSpPr>
            <a:spLocks noChangeArrowheads="1"/>
          </p:cNvSpPr>
          <p:nvPr/>
        </p:nvSpPr>
        <p:spPr bwMode="auto">
          <a:xfrm>
            <a:off x="428625" y="0"/>
            <a:ext cx="6929457" cy="692150"/>
          </a:xfrm>
          <a:prstGeom prst="rect">
            <a:avLst/>
          </a:prstGeom>
          <a:noFill/>
          <a:ln w="9525">
            <a:noFill/>
            <a:miter lim="800000"/>
            <a:headEnd/>
            <a:tailEnd/>
          </a:ln>
        </p:spPr>
        <p:txBody>
          <a:bodyPr anchor="ctr"/>
          <a:lstStyle/>
          <a:p>
            <a:pPr algn="ctr"/>
            <a:r>
              <a:rPr lang="lv-LV" sz="4400" b="1" dirty="0" smtClean="0"/>
              <a:t>Dieva žēlastības līdzekļi</a:t>
            </a:r>
            <a:endParaRPr lang="lv-LV" sz="4400" b="1" dirty="0"/>
          </a:p>
        </p:txBody>
      </p:sp>
      <p:pic>
        <p:nvPicPr>
          <p:cNvPr id="9220" name="Picture 4" descr="BIBLE016"/>
          <p:cNvPicPr>
            <a:picLocks noChangeAspect="1" noChangeArrowheads="1"/>
          </p:cNvPicPr>
          <p:nvPr/>
        </p:nvPicPr>
        <p:blipFill>
          <a:blip r:embed="rId2"/>
          <a:srcRect/>
          <a:stretch>
            <a:fillRect/>
          </a:stretch>
        </p:blipFill>
        <p:spPr bwMode="auto">
          <a:xfrm>
            <a:off x="4508500" y="1327150"/>
            <a:ext cx="3635375" cy="3744913"/>
          </a:xfrm>
          <a:prstGeom prst="rect">
            <a:avLst/>
          </a:prstGeom>
          <a:noFill/>
          <a:ln w="9525">
            <a:noFill/>
            <a:miter lim="800000"/>
            <a:headEnd/>
            <a:tailEnd/>
          </a:ln>
        </p:spPr>
      </p:pic>
      <p:pic>
        <p:nvPicPr>
          <p:cNvPr id="46088" name="Picture 8"/>
          <p:cNvPicPr>
            <a:picLocks noChangeAspect="1" noChangeArrowheads="1"/>
          </p:cNvPicPr>
          <p:nvPr/>
        </p:nvPicPr>
        <p:blipFill>
          <a:blip r:embed="rId3" cstate="print"/>
          <a:srcRect/>
          <a:stretch>
            <a:fillRect/>
          </a:stretch>
        </p:blipFill>
        <p:spPr bwMode="auto">
          <a:xfrm>
            <a:off x="7000892" y="4362450"/>
            <a:ext cx="1946258" cy="2495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6089" name="Picture 9"/>
          <p:cNvPicPr>
            <a:picLocks noChangeAspect="1" noChangeArrowheads="1"/>
          </p:cNvPicPr>
          <p:nvPr/>
        </p:nvPicPr>
        <p:blipFill>
          <a:blip r:embed="rId4" cstate="print"/>
          <a:srcRect r="15993"/>
          <a:stretch>
            <a:fillRect/>
          </a:stretch>
        </p:blipFill>
        <p:spPr bwMode="auto">
          <a:xfrm>
            <a:off x="7215206" y="2571744"/>
            <a:ext cx="1785918" cy="13414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6090" name="AutoShape 10"/>
          <p:cNvSpPr>
            <a:spLocks noChangeArrowheads="1"/>
          </p:cNvSpPr>
          <p:nvPr/>
        </p:nvSpPr>
        <p:spPr bwMode="auto">
          <a:xfrm rot="-6725620">
            <a:off x="6611144" y="2621756"/>
            <a:ext cx="649288" cy="803275"/>
          </a:xfrm>
          <a:prstGeom prst="downArrow">
            <a:avLst>
              <a:gd name="adj1" fmla="val 50000"/>
              <a:gd name="adj2" fmla="val 60942"/>
            </a:avLst>
          </a:prstGeom>
          <a:solidFill>
            <a:schemeClr val="accent1"/>
          </a:solidFill>
          <a:ln w="9525">
            <a:solidFill>
              <a:schemeClr val="tx1"/>
            </a:solidFill>
            <a:miter lim="800000"/>
            <a:headEnd/>
            <a:tailEnd/>
          </a:ln>
        </p:spPr>
        <p:txBody>
          <a:bodyPr wrap="none" anchor="ctr"/>
          <a:lstStyle/>
          <a:p>
            <a:endParaRPr lang="en-US"/>
          </a:p>
        </p:txBody>
      </p:sp>
      <p:sp>
        <p:nvSpPr>
          <p:cNvPr id="46091" name="AutoShape 11"/>
          <p:cNvSpPr>
            <a:spLocks noChangeArrowheads="1"/>
          </p:cNvSpPr>
          <p:nvPr/>
        </p:nvSpPr>
        <p:spPr bwMode="auto">
          <a:xfrm rot="-1407405">
            <a:off x="6530975" y="4373563"/>
            <a:ext cx="649288" cy="1008062"/>
          </a:xfrm>
          <a:prstGeom prst="downArrow">
            <a:avLst>
              <a:gd name="adj1" fmla="val 50000"/>
              <a:gd name="adj2" fmla="val 38814"/>
            </a:avLst>
          </a:prstGeom>
          <a:solidFill>
            <a:schemeClr val="accent1"/>
          </a:solidFill>
          <a:ln w="9525">
            <a:solidFill>
              <a:schemeClr val="tx1"/>
            </a:solidFill>
            <a:miter lim="800000"/>
            <a:headEnd/>
            <a:tailEnd/>
          </a:ln>
        </p:spPr>
        <p:txBody>
          <a:bodyPr wrap="none" anchor="ctr"/>
          <a:lstStyle/>
          <a:p>
            <a:endParaRPr lang="en-US"/>
          </a:p>
        </p:txBody>
      </p:sp>
      <p:pic>
        <p:nvPicPr>
          <p:cNvPr id="11" name="Picture 7"/>
          <p:cNvPicPr>
            <a:picLocks noChangeAspect="1" noChangeArrowheads="1"/>
          </p:cNvPicPr>
          <p:nvPr/>
        </p:nvPicPr>
        <p:blipFill>
          <a:blip r:embed="rId5" cstate="print"/>
          <a:srcRect/>
          <a:stretch>
            <a:fillRect/>
          </a:stretch>
        </p:blipFill>
        <p:spPr bwMode="auto">
          <a:xfrm>
            <a:off x="7291991" y="214290"/>
            <a:ext cx="1780603" cy="1285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AutoShape 10"/>
          <p:cNvSpPr>
            <a:spLocks noChangeArrowheads="1"/>
          </p:cNvSpPr>
          <p:nvPr/>
        </p:nvSpPr>
        <p:spPr bwMode="auto">
          <a:xfrm rot="-8887637">
            <a:off x="6613525" y="879475"/>
            <a:ext cx="649288" cy="884238"/>
          </a:xfrm>
          <a:prstGeom prst="downArrow">
            <a:avLst>
              <a:gd name="adj1" fmla="val 50000"/>
              <a:gd name="adj2" fmla="val 60949"/>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with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9" presetID="9" presetClass="entr" presetSubtype="0" fill="hold" nodeType="withEffect">
                                  <p:stCondLst>
                                    <p:cond delay="0"/>
                                  </p:stCondLst>
                                  <p:childTnLst>
                                    <p:set>
                                      <p:cBhvr>
                                        <p:cTn id="30" dur="1" fill="hold">
                                          <p:stCondLst>
                                            <p:cond delay="0"/>
                                          </p:stCondLst>
                                        </p:cTn>
                                        <p:tgtEl>
                                          <p:spTgt spid="9220"/>
                                        </p:tgtEl>
                                        <p:attrNameLst>
                                          <p:attrName>style.visibility</p:attrName>
                                        </p:attrNameLst>
                                      </p:cBhvr>
                                      <p:to>
                                        <p:strVal val="visible"/>
                                      </p:to>
                                    </p:set>
                                    <p:animEffect transition="in" filter="dissolve">
                                      <p:cBhvr>
                                        <p:cTn id="31" dur="500"/>
                                        <p:tgtEl>
                                          <p:spTgt spid="9220"/>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par>
                                <p:cTn id="36" presetID="10"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0"/>
                                        <p:tgtEl>
                                          <p:spTgt spid="11"/>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46090"/>
                                        </p:tgtEl>
                                        <p:attrNameLst>
                                          <p:attrName>style.visibility</p:attrName>
                                        </p:attrNameLst>
                                      </p:cBhvr>
                                      <p:to>
                                        <p:strVal val="visible"/>
                                      </p:to>
                                    </p:set>
                                    <p:animEffect transition="in" filter="fade">
                                      <p:cBhvr>
                                        <p:cTn id="42" dur="2000"/>
                                        <p:tgtEl>
                                          <p:spTgt spid="46090"/>
                                        </p:tgtEl>
                                      </p:cBhvr>
                                    </p:animEffect>
                                  </p:childTnLst>
                                </p:cTn>
                              </p:par>
                              <p:par>
                                <p:cTn id="43" presetID="10" presetClass="entr" presetSubtype="0" fill="hold" nodeType="withEffect">
                                  <p:stCondLst>
                                    <p:cond delay="0"/>
                                  </p:stCondLst>
                                  <p:childTnLst>
                                    <p:set>
                                      <p:cBhvr>
                                        <p:cTn id="44" dur="1" fill="hold">
                                          <p:stCondLst>
                                            <p:cond delay="0"/>
                                          </p:stCondLst>
                                        </p:cTn>
                                        <p:tgtEl>
                                          <p:spTgt spid="46089"/>
                                        </p:tgtEl>
                                        <p:attrNameLst>
                                          <p:attrName>style.visibility</p:attrName>
                                        </p:attrNameLst>
                                      </p:cBhvr>
                                      <p:to>
                                        <p:strVal val="visible"/>
                                      </p:to>
                                    </p:set>
                                    <p:animEffect transition="in" filter="fade">
                                      <p:cBhvr>
                                        <p:cTn id="45" dur="2000"/>
                                        <p:tgtEl>
                                          <p:spTgt spid="4608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6091"/>
                                        </p:tgtEl>
                                        <p:attrNameLst>
                                          <p:attrName>style.visibility</p:attrName>
                                        </p:attrNameLst>
                                      </p:cBhvr>
                                      <p:to>
                                        <p:strVal val="visible"/>
                                      </p:to>
                                    </p:set>
                                    <p:animEffect transition="in" filter="fade">
                                      <p:cBhvr>
                                        <p:cTn id="48" dur="2000"/>
                                        <p:tgtEl>
                                          <p:spTgt spid="46091"/>
                                        </p:tgtEl>
                                      </p:cBhvr>
                                    </p:animEffect>
                                  </p:childTnLst>
                                </p:cTn>
                              </p:par>
                              <p:par>
                                <p:cTn id="49" presetID="10" presetClass="entr" presetSubtype="0" fill="hold" nodeType="withEffect">
                                  <p:stCondLst>
                                    <p:cond delay="0"/>
                                  </p:stCondLst>
                                  <p:childTnLst>
                                    <p:set>
                                      <p:cBhvr>
                                        <p:cTn id="50" dur="1" fill="hold">
                                          <p:stCondLst>
                                            <p:cond delay="0"/>
                                          </p:stCondLst>
                                        </p:cTn>
                                        <p:tgtEl>
                                          <p:spTgt spid="46088"/>
                                        </p:tgtEl>
                                        <p:attrNameLst>
                                          <p:attrName>style.visibility</p:attrName>
                                        </p:attrNameLst>
                                      </p:cBhvr>
                                      <p:to>
                                        <p:strVal val="visible"/>
                                      </p:to>
                                    </p:set>
                                    <p:animEffect transition="in" filter="fade">
                                      <p:cBhvr>
                                        <p:cTn id="51" dur="2000"/>
                                        <p:tgtEl>
                                          <p:spTgt spid="46088"/>
                                        </p:tgtEl>
                                      </p:cBhvr>
                                    </p:animEffect>
                                  </p:childTnLst>
                                </p:cTn>
                              </p:par>
                            </p:childTnLst>
                          </p:cTn>
                        </p:par>
                        <p:par>
                          <p:cTn id="52" fill="hold">
                            <p:stCondLst>
                              <p:cond delay="6500"/>
                            </p:stCondLst>
                            <p:childTnLst>
                              <p:par>
                                <p:cTn id="53" presetID="2" presetClass="entr" presetSubtype="4" fill="hold" nodeType="afterEffect">
                                  <p:stCondLst>
                                    <p:cond delay="0"/>
                                  </p:stCondLst>
                                  <p:childTnLst>
                                    <p:set>
                                      <p:cBhvr>
                                        <p:cTn id="54" dur="1" fill="hold">
                                          <p:stCondLst>
                                            <p:cond delay="0"/>
                                          </p:stCondLst>
                                        </p:cTn>
                                        <p:tgtEl>
                                          <p:spTgt spid="6">
                                            <p:txEl>
                                              <p:pRg st="4" end="4"/>
                                            </p:txEl>
                                          </p:spTgt>
                                        </p:tgtEl>
                                        <p:attrNameLst>
                                          <p:attrName>style.visibility</p:attrName>
                                        </p:attrNameLst>
                                      </p:cBhvr>
                                      <p:to>
                                        <p:strVal val="visible"/>
                                      </p:to>
                                    </p:set>
                                    <p:anim calcmode="lin" valueType="num">
                                      <p:cBhvr additive="base">
                                        <p:cTn id="5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57" fill="hold">
                            <p:stCondLst>
                              <p:cond delay="7000"/>
                            </p:stCondLst>
                            <p:childTnLst>
                              <p:par>
                                <p:cTn id="58" presetID="2" presetClass="entr" presetSubtype="4" fill="hold" nodeType="afterEffect">
                                  <p:stCondLst>
                                    <p:cond delay="0"/>
                                  </p:stCondLst>
                                  <p:childTnLst>
                                    <p:set>
                                      <p:cBhvr>
                                        <p:cTn id="59" dur="1" fill="hold">
                                          <p:stCondLst>
                                            <p:cond delay="0"/>
                                          </p:stCondLst>
                                        </p:cTn>
                                        <p:tgtEl>
                                          <p:spTgt spid="6">
                                            <p:txEl>
                                              <p:pRg st="5" end="5"/>
                                            </p:txEl>
                                          </p:spTgt>
                                        </p:tgtEl>
                                        <p:attrNameLst>
                                          <p:attrName>style.visibility</p:attrName>
                                        </p:attrNameLst>
                                      </p:cBhvr>
                                      <p:to>
                                        <p:strVal val="visible"/>
                                      </p:to>
                                    </p:set>
                                    <p:anim calcmode="lin" valueType="num">
                                      <p:cBhvr additive="base">
                                        <p:cTn id="6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62" fill="hold">
                            <p:stCondLst>
                              <p:cond delay="7500"/>
                            </p:stCondLst>
                            <p:childTnLst>
                              <p:par>
                                <p:cTn id="63" presetID="2" presetClass="entr" presetSubtype="4" fill="hold" nodeType="after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6090" grpId="0" animBg="1"/>
      <p:bldP spid="46091"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6875463" cy="5016500"/>
          </a:xfrm>
          <a:prstGeom prst="rect">
            <a:avLst/>
          </a:prstGeom>
          <a:noFill/>
          <a:ln w="9525">
            <a:noFill/>
            <a:miter lim="800000"/>
            <a:headEnd/>
            <a:tailEnd/>
          </a:ln>
        </p:spPr>
        <p:txBody>
          <a:bodyPr>
            <a:spAutoFit/>
          </a:bodyPr>
          <a:lstStyle/>
          <a:p>
            <a:r>
              <a:rPr lang="lv-LV" sz="3200" b="1" dirty="0"/>
              <a:t>Man novēlējums</a:t>
            </a:r>
            <a:r>
              <a:rPr lang="lv-LV" sz="3200" dirty="0"/>
              <a:t> </a:t>
            </a:r>
            <a:r>
              <a:rPr lang="lv-LV" sz="3200" dirty="0" smtClean="0"/>
              <a:t>Jaunajā gadā:</a:t>
            </a:r>
            <a:endParaRPr lang="lv-LV" sz="3200" dirty="0"/>
          </a:p>
          <a:p>
            <a:pPr>
              <a:buFontTx/>
              <a:buChar char="•"/>
            </a:pPr>
            <a:r>
              <a:rPr lang="lv-LV" sz="3200" b="1" dirty="0"/>
              <a:t>Meklēt Dievu Viņa Vārdā</a:t>
            </a:r>
          </a:p>
          <a:p>
            <a:pPr>
              <a:buFontTx/>
              <a:buChar char="•"/>
            </a:pPr>
            <a:r>
              <a:rPr lang="lv-LV" sz="3200" b="1" dirty="0"/>
              <a:t>Iepazīt Jēzu, jo Jēzus =</a:t>
            </a:r>
          </a:p>
          <a:p>
            <a:pPr>
              <a:buFontTx/>
              <a:buChar char="•"/>
            </a:pPr>
            <a:r>
              <a:rPr lang="lv-LV" sz="3200" b="1" dirty="0"/>
              <a:t>Radītājs</a:t>
            </a:r>
          </a:p>
          <a:p>
            <a:pPr>
              <a:buFontTx/>
              <a:buChar char="•"/>
            </a:pPr>
            <a:r>
              <a:rPr lang="lv-LV" sz="3200" b="1" dirty="0"/>
              <a:t>Pasaules gaisma</a:t>
            </a:r>
          </a:p>
          <a:p>
            <a:pPr>
              <a:buFontTx/>
              <a:buChar char="•"/>
            </a:pPr>
            <a:r>
              <a:rPr lang="lv-LV" sz="3200" b="1" dirty="0"/>
              <a:t>Žēlastība</a:t>
            </a:r>
          </a:p>
          <a:p>
            <a:pPr>
              <a:buFontTx/>
              <a:buChar char="•"/>
            </a:pPr>
            <a:r>
              <a:rPr lang="lv-LV" sz="3200" b="1" dirty="0"/>
              <a:t>Patiesība</a:t>
            </a:r>
          </a:p>
          <a:p>
            <a:pPr>
              <a:buFontTx/>
              <a:buChar char="•"/>
            </a:pPr>
            <a:r>
              <a:rPr lang="lv-LV" sz="3200" dirty="0"/>
              <a:t>Tad Dievs </a:t>
            </a:r>
            <a:r>
              <a:rPr lang="lv-LV" sz="3200" b="1" dirty="0"/>
              <a:t>bagātīgi svētīs</a:t>
            </a:r>
          </a:p>
          <a:p>
            <a:pPr>
              <a:buFontTx/>
              <a:buChar char="•"/>
            </a:pPr>
            <a:r>
              <a:rPr lang="lv-LV" sz="3200" b="1" dirty="0"/>
              <a:t>Atklās</a:t>
            </a:r>
            <a:r>
              <a:rPr lang="lv-LV" sz="3200" dirty="0"/>
              <a:t> mums savu </a:t>
            </a:r>
            <a:r>
              <a:rPr lang="lv-LV" sz="3200" b="1" dirty="0"/>
              <a:t>gudrību</a:t>
            </a:r>
            <a:r>
              <a:rPr lang="lv-LV" sz="3200" dirty="0"/>
              <a:t> un </a:t>
            </a:r>
            <a:r>
              <a:rPr lang="lv-LV" sz="3200" b="1" dirty="0"/>
              <a:t>vadību</a:t>
            </a:r>
            <a:r>
              <a:rPr lang="lv-LV" sz="3200" dirty="0"/>
              <a:t>. Āmen</a:t>
            </a:r>
          </a:p>
        </p:txBody>
      </p:sp>
      <p:pic>
        <p:nvPicPr>
          <p:cNvPr id="4" name="Picture 5"/>
          <p:cNvPicPr>
            <a:picLocks noChangeAspect="1" noChangeArrowheads="1"/>
          </p:cNvPicPr>
          <p:nvPr/>
        </p:nvPicPr>
        <p:blipFill>
          <a:blip r:embed="rId2" cstate="print"/>
          <a:srcRect/>
          <a:stretch>
            <a:fillRect/>
          </a:stretch>
        </p:blipFill>
        <p:spPr bwMode="auto">
          <a:xfrm>
            <a:off x="5998224" y="2786058"/>
            <a:ext cx="3145775" cy="4071942"/>
          </a:xfrm>
          <a:prstGeom prst="rect">
            <a:avLst/>
          </a:prstGeom>
          <a:ln>
            <a:noFill/>
          </a:ln>
          <a:effectLst>
            <a:softEdge rad="112500"/>
          </a:effectLst>
        </p:spPr>
      </p:pic>
      <p:pic>
        <p:nvPicPr>
          <p:cNvPr id="5" name="Picture 6"/>
          <p:cNvPicPr>
            <a:picLocks noChangeAspect="1" noChangeArrowheads="1"/>
          </p:cNvPicPr>
          <p:nvPr/>
        </p:nvPicPr>
        <p:blipFill>
          <a:blip r:embed="rId3" cstate="print"/>
          <a:srcRect/>
          <a:stretch>
            <a:fillRect/>
          </a:stretch>
        </p:blipFill>
        <p:spPr bwMode="auto">
          <a:xfrm>
            <a:off x="4572000" y="1785926"/>
            <a:ext cx="2428860" cy="285749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1" fill="hold">
                            <p:stCondLst>
                              <p:cond delay="6500"/>
                            </p:stCondLst>
                            <p:childTnLst>
                              <p:par>
                                <p:cTn id="42" presetID="2" presetClass="entr" presetSubtype="4" fill="hold" nodeType="afterEffect">
                                  <p:stCondLst>
                                    <p:cond delay="0"/>
                                  </p:stCondLst>
                                  <p:childTnLst>
                                    <p:set>
                                      <p:cBhvr>
                                        <p:cTn id="43" dur="1" fill="hold">
                                          <p:stCondLst>
                                            <p:cond delay="0"/>
                                          </p:stCondLst>
                                        </p:cTn>
                                        <p:tgtEl>
                                          <p:spTgt spid="7">
                                            <p:txEl>
                                              <p:pRg st="5" end="5"/>
                                            </p:txEl>
                                          </p:spTgt>
                                        </p:tgtEl>
                                        <p:attrNameLst>
                                          <p:attrName>style.visibility</p:attrName>
                                        </p:attrNameLst>
                                      </p:cBhvr>
                                      <p:to>
                                        <p:strVal val="visible"/>
                                      </p:to>
                                    </p:set>
                                    <p:anim calcmode="lin" valueType="num">
                                      <p:cBhvr additive="base">
                                        <p:cTn id="44"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6" fill="hold">
                            <p:stCondLst>
                              <p:cond delay="7000"/>
                            </p:stCondLst>
                            <p:childTnLst>
                              <p:par>
                                <p:cTn id="47" presetID="2" presetClass="entr" presetSubtype="4" fill="hold" nodeType="afterEffect">
                                  <p:stCondLst>
                                    <p:cond delay="0"/>
                                  </p:stCondLst>
                                  <p:childTnLst>
                                    <p:set>
                                      <p:cBhvr>
                                        <p:cTn id="48" dur="1" fill="hold">
                                          <p:stCondLst>
                                            <p:cond delay="0"/>
                                          </p:stCondLst>
                                        </p:cTn>
                                        <p:tgtEl>
                                          <p:spTgt spid="7">
                                            <p:txEl>
                                              <p:pRg st="6" end="6"/>
                                            </p:txEl>
                                          </p:spTgt>
                                        </p:tgtEl>
                                        <p:attrNameLst>
                                          <p:attrName>style.visibility</p:attrName>
                                        </p:attrNameLst>
                                      </p:cBhvr>
                                      <p:to>
                                        <p:strVal val="visible"/>
                                      </p:to>
                                    </p:set>
                                    <p:anim calcmode="lin" valueType="num">
                                      <p:cBhvr additive="base">
                                        <p:cTn id="4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51" fill="hold">
                            <p:stCondLst>
                              <p:cond delay="7500"/>
                            </p:stCondLst>
                            <p:childTnLst>
                              <p:par>
                                <p:cTn id="52" presetID="2" presetClass="entr" presetSubtype="4" fill="hold" nodeType="afterEffect">
                                  <p:stCondLst>
                                    <p:cond delay="0"/>
                                  </p:stCondLst>
                                  <p:childTnLst>
                                    <p:set>
                                      <p:cBhvr>
                                        <p:cTn id="53" dur="1" fill="hold">
                                          <p:stCondLst>
                                            <p:cond delay="0"/>
                                          </p:stCondLst>
                                        </p:cTn>
                                        <p:tgtEl>
                                          <p:spTgt spid="7">
                                            <p:txEl>
                                              <p:pRg st="7" end="7"/>
                                            </p:txEl>
                                          </p:spTgt>
                                        </p:tgtEl>
                                        <p:attrNameLst>
                                          <p:attrName>style.visibility</p:attrName>
                                        </p:attrNameLst>
                                      </p:cBhvr>
                                      <p:to>
                                        <p:strVal val="visible"/>
                                      </p:to>
                                    </p:set>
                                    <p:anim calcmode="lin" valueType="num">
                                      <p:cBhvr additive="base">
                                        <p:cTn id="54"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56" fill="hold">
                            <p:stCondLst>
                              <p:cond delay="8000"/>
                            </p:stCondLst>
                            <p:childTnLst>
                              <p:par>
                                <p:cTn id="57" presetID="2" presetClass="entr" presetSubtype="4" fill="hold" nodeType="afterEffect">
                                  <p:stCondLst>
                                    <p:cond delay="0"/>
                                  </p:stCondLst>
                                  <p:childTnLst>
                                    <p:set>
                                      <p:cBhvr>
                                        <p:cTn id="58" dur="1" fill="hold">
                                          <p:stCondLst>
                                            <p:cond delay="0"/>
                                          </p:stCondLst>
                                        </p:cTn>
                                        <p:tgtEl>
                                          <p:spTgt spid="7">
                                            <p:txEl>
                                              <p:pRg st="8" end="8"/>
                                            </p:txEl>
                                          </p:spTgt>
                                        </p:tgtEl>
                                        <p:attrNameLst>
                                          <p:attrName>style.visibility</p:attrName>
                                        </p:attrNameLst>
                                      </p:cBhvr>
                                      <p:to>
                                        <p:strVal val="visible"/>
                                      </p:to>
                                    </p:set>
                                    <p:anim calcmode="lin" valueType="num">
                                      <p:cBhvr additive="base">
                                        <p:cTn id="5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1:1-14 Iesākumā bija Vārds</a:t>
            </a:r>
          </a:p>
        </p:txBody>
      </p:sp>
      <p:sp>
        <p:nvSpPr>
          <p:cNvPr id="2051" name="Rectangle 3"/>
          <p:cNvSpPr>
            <a:spLocks noGrp="1" noChangeArrowheads="1"/>
          </p:cNvSpPr>
          <p:nvPr>
            <p:ph type="body" idx="1"/>
          </p:nvPr>
        </p:nvSpPr>
        <p:spPr>
          <a:xfrm>
            <a:off x="-285750" y="1071563"/>
            <a:ext cx="9429750" cy="5786437"/>
          </a:xfrm>
        </p:spPr>
        <p:txBody>
          <a:bodyPr/>
          <a:lstStyle/>
          <a:p>
            <a:pPr algn="just" eaLnBrk="1" hangingPunct="1">
              <a:buFontTx/>
              <a:buNone/>
            </a:pPr>
            <a:r>
              <a:rPr lang="lv-LV" sz="2200" i="1" dirty="0" smtClean="0"/>
              <a:t>	1 Iesākumā bija Vārds, un Vārds bija pie Dieva, un Vārds bija Dievs. 2 Viņš bija iesākumā pie Dieva. 3 Viss ir radies caur Viņu, un nekas nav radies bez Viņa. 4 Viņā bija dzīvība, un dzīvība bija cilvēku gaisma. 5 Gaisma spīd tumsā, bet tumsa to neuzņēma. 6 Nāca cilvēks, Dieva sūtīts, vārdā Jānis. 7 Viņš nāca liecības dēļ, lai liecinātu par gaismu, lai visi caur viņu ticētu. 8 Viņš pats nebija gaisma, bet viņš nāca, lai liecinātu par gaismu. 9 Viņš bija patiesā gaisma, kas nāca pasaulē un apgaismo katru cilvēku. 10 Viņš, gaisma, bija pasaulē, un pasaule caur Viņu radās, bet pasaule Viņu nepazina. 11 Viņš nāca pie savējiem, bet tie Viņu neuzņēma. 12 Bet tiem, kuri Viņu uzņēma, kas ticēja Viņa Vārdā, tiem Viņš ļāva kļūt par Dieva bērniem, 13 kas nav dzimuši ne no asinīm, ne no miesas iegribas, ne no vīra gribas, bet ir no Dieva dzimuši. 14 Un Vārds tapa miesa un mājoja mūsu vidū, un mēs skatījām Viņa godību, tādu godību, kā no Tēva saņēmis vienpiedzimušais Dēls, pilns žēlastības un patiesības</a:t>
            </a:r>
            <a:r>
              <a:rPr lang="lv-LV" sz="2200" i="1" dirty="0" smtClean="0"/>
              <a:t>...18 </a:t>
            </a:r>
            <a:r>
              <a:rPr lang="lv-LV" sz="2200" i="1" dirty="0" smtClean="0"/>
              <a:t>Dievu neviens nekad nav redzējis. Vienpiedzimušais Dēls, kas ir pie Tēva krūts, Tas mums Viņu ir darījis zināmu.</a:t>
            </a:r>
          </a:p>
          <a:p>
            <a:pPr algn="just" eaLnBrk="1" hangingPunct="1">
              <a:buFontTx/>
              <a:buNone/>
            </a:pPr>
            <a:endParaRPr lang="lv-LV" sz="2200" i="1" dirty="0" smtClean="0"/>
          </a:p>
        </p:txBody>
      </p:sp>
      <p:pic>
        <p:nvPicPr>
          <p:cNvPr id="2052" name="Picture 3" descr="DOVE019"/>
          <p:cNvPicPr>
            <a:picLocks noChangeAspect="1" noChangeArrowheads="1"/>
          </p:cNvPicPr>
          <p:nvPr/>
        </p:nvPicPr>
        <p:blipFill>
          <a:blip r:embed="rId2"/>
          <a:srcRect/>
          <a:stretch>
            <a:fillRect/>
          </a:stretch>
        </p:blipFill>
        <p:spPr bwMode="auto">
          <a:xfrm>
            <a:off x="107950" y="0"/>
            <a:ext cx="860425" cy="1071563"/>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27.dec.2020.</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6000" b="1" smtClean="0">
                <a:solidFill>
                  <a:schemeClr val="tx1"/>
                </a:solidFill>
              </a:rPr>
              <a:t>Kur atrast Dievu?</a:t>
            </a:r>
          </a:p>
        </p:txBody>
      </p:sp>
      <p:sp>
        <p:nvSpPr>
          <p:cNvPr id="6" name="Rectangle 3"/>
          <p:cNvSpPr txBox="1">
            <a:spLocks noChangeArrowheads="1"/>
          </p:cNvSpPr>
          <p:nvPr/>
        </p:nvSpPr>
        <p:spPr bwMode="auto">
          <a:xfrm>
            <a:off x="0" y="857250"/>
            <a:ext cx="4786313" cy="642938"/>
          </a:xfrm>
          <a:prstGeom prst="rect">
            <a:avLst/>
          </a:prstGeom>
          <a:noFill/>
          <a:ln w="9525">
            <a:noFill/>
            <a:miter lim="800000"/>
            <a:headEnd/>
            <a:tailEnd/>
          </a:ln>
        </p:spPr>
        <p:txBody>
          <a:bodyPr/>
          <a:lstStyle/>
          <a:p>
            <a:pPr eaLnBrk="0" hangingPunct="0">
              <a:lnSpc>
                <a:spcPct val="90000"/>
              </a:lnSpc>
              <a:spcBef>
                <a:spcPts val="0"/>
              </a:spcBef>
              <a:defRPr/>
            </a:pPr>
            <a:r>
              <a:rPr lang="lv-LV" sz="3200" i="1" kern="0" dirty="0">
                <a:latin typeface="+mn-lt"/>
              </a:rPr>
              <a:t>Jņ.1:18 Dievu neviens nekad nav redzējis...</a:t>
            </a:r>
          </a:p>
        </p:txBody>
      </p:sp>
      <p:sp>
        <p:nvSpPr>
          <p:cNvPr id="7" name="Rectangle 3"/>
          <p:cNvSpPr txBox="1">
            <a:spLocks noChangeArrowheads="1"/>
          </p:cNvSpPr>
          <p:nvPr/>
        </p:nvSpPr>
        <p:spPr bwMode="auto">
          <a:xfrm>
            <a:off x="4572000" y="857250"/>
            <a:ext cx="4214813" cy="1081088"/>
          </a:xfrm>
          <a:prstGeom prst="rect">
            <a:avLst/>
          </a:prstGeom>
          <a:noFill/>
          <a:ln w="9525">
            <a:noFill/>
            <a:miter lim="800000"/>
            <a:headEnd/>
            <a:tailEnd/>
          </a:ln>
        </p:spPr>
        <p:txBody>
          <a:bodyPr/>
          <a:lstStyle/>
          <a:p>
            <a:pPr algn="r" eaLnBrk="0" hangingPunct="0">
              <a:lnSpc>
                <a:spcPct val="90000"/>
              </a:lnSpc>
              <a:spcBef>
                <a:spcPts val="0"/>
              </a:spcBef>
              <a:defRPr/>
            </a:pPr>
            <a:r>
              <a:rPr lang="lv-LV" sz="3200" i="1" kern="0" dirty="0">
                <a:latin typeface="+mn-lt"/>
              </a:rPr>
              <a:t>... </a:t>
            </a:r>
            <a:r>
              <a:rPr lang="lv-LV" sz="3200" i="1" kern="0" dirty="0" err="1">
                <a:latin typeface="+mn-lt"/>
              </a:rPr>
              <a:t>Vienpiedzimušais</a:t>
            </a:r>
            <a:r>
              <a:rPr lang="lv-LV" sz="3200" i="1" kern="0" dirty="0">
                <a:latin typeface="+mn-lt"/>
              </a:rPr>
              <a:t> Dievs, kas ir pie Tēva krūts, Viņu ir atklājis.</a:t>
            </a:r>
            <a:endParaRPr lang="en-US" sz="3200" kern="0" dirty="0">
              <a:latin typeface="+mn-lt"/>
            </a:endParaRPr>
          </a:p>
        </p:txBody>
      </p:sp>
      <p:pic>
        <p:nvPicPr>
          <p:cNvPr id="38914" name="Picture 2" descr="http://rcdow.org.uk/att/images/solitude.jpg"/>
          <p:cNvPicPr>
            <a:picLocks noChangeAspect="1" noChangeArrowheads="1"/>
          </p:cNvPicPr>
          <p:nvPr/>
        </p:nvPicPr>
        <p:blipFill>
          <a:blip r:embed="rId2"/>
          <a:srcRect/>
          <a:stretch>
            <a:fillRect/>
          </a:stretch>
        </p:blipFill>
        <p:spPr bwMode="auto">
          <a:xfrm>
            <a:off x="105425" y="1857364"/>
            <a:ext cx="4252261" cy="35719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angle 8"/>
          <p:cNvSpPr/>
          <p:nvPr/>
        </p:nvSpPr>
        <p:spPr>
          <a:xfrm>
            <a:off x="0" y="5435600"/>
            <a:ext cx="4714875" cy="1422400"/>
          </a:xfrm>
          <a:prstGeom prst="rect">
            <a:avLst/>
          </a:prstGeom>
        </p:spPr>
        <p:txBody>
          <a:bodyPr>
            <a:spAutoFit/>
          </a:bodyPr>
          <a:lstStyle/>
          <a:p>
            <a:pPr algn="ctr" eaLnBrk="0" hangingPunct="0">
              <a:lnSpc>
                <a:spcPct val="90000"/>
              </a:lnSpc>
              <a:spcBef>
                <a:spcPts val="0"/>
              </a:spcBef>
              <a:defRPr/>
            </a:pPr>
            <a:r>
              <a:rPr lang="lv-LV" sz="3200" kern="0" dirty="0">
                <a:latin typeface="Arial" charset="0"/>
              </a:rPr>
              <a:t>Kā tad tik daudzi kristieši viņu ir atraduši?</a:t>
            </a:r>
          </a:p>
          <a:p>
            <a:pPr algn="ctr" eaLnBrk="0" hangingPunct="0">
              <a:lnSpc>
                <a:spcPct val="90000"/>
              </a:lnSpc>
              <a:spcBef>
                <a:spcPts val="0"/>
              </a:spcBef>
              <a:defRPr/>
            </a:pPr>
            <a:r>
              <a:rPr lang="lv-LV" sz="3200" kern="0" dirty="0">
                <a:latin typeface="Arial" charset="0"/>
              </a:rPr>
              <a:t>Kur Viņu meklēt?</a:t>
            </a:r>
            <a:endParaRPr lang="en-US" sz="3200" kern="0" dirty="0">
              <a:latin typeface="Arial" charset="0"/>
            </a:endParaRPr>
          </a:p>
        </p:txBody>
      </p:sp>
      <p:pic>
        <p:nvPicPr>
          <p:cNvPr id="10" name="Picture 7" descr="http://onlineministries.creighton.edu/CollaborativeMinistry/Advent/joseph-mary.jpg"/>
          <p:cNvPicPr>
            <a:picLocks noChangeAspect="1" noChangeArrowheads="1"/>
          </p:cNvPicPr>
          <p:nvPr/>
        </p:nvPicPr>
        <p:blipFill>
          <a:blip r:embed="rId3"/>
          <a:srcRect/>
          <a:stretch>
            <a:fillRect/>
          </a:stretch>
        </p:blipFill>
        <p:spPr bwMode="auto">
          <a:xfrm>
            <a:off x="4929190" y="2214555"/>
            <a:ext cx="3786214" cy="32861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Rectangle 10"/>
          <p:cNvSpPr/>
          <p:nvPr/>
        </p:nvSpPr>
        <p:spPr>
          <a:xfrm>
            <a:off x="4429125" y="5500688"/>
            <a:ext cx="4714875" cy="1422400"/>
          </a:xfrm>
          <a:prstGeom prst="rect">
            <a:avLst/>
          </a:prstGeom>
        </p:spPr>
        <p:txBody>
          <a:bodyPr>
            <a:spAutoFit/>
          </a:bodyPr>
          <a:lstStyle/>
          <a:p>
            <a:pPr algn="ctr" eaLnBrk="0" hangingPunct="0">
              <a:lnSpc>
                <a:spcPct val="90000"/>
              </a:lnSpc>
              <a:spcBef>
                <a:spcPts val="0"/>
              </a:spcBef>
              <a:defRPr/>
            </a:pPr>
            <a:r>
              <a:rPr lang="lv-LV" sz="3200" kern="0" dirty="0">
                <a:latin typeface="Arial" charset="0"/>
              </a:rPr>
              <a:t>Vislielāko dāvanu pasaules vēsturē var atrast silītē!</a:t>
            </a:r>
            <a:endParaRPr lang="en-US" sz="3200" kern="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38914"/>
                                        </p:tgtEl>
                                        <p:attrNameLst>
                                          <p:attrName>style.visibility</p:attrName>
                                        </p:attrNameLst>
                                      </p:cBhvr>
                                      <p:to>
                                        <p:strVal val="visible"/>
                                      </p:to>
                                    </p:set>
                                    <p:animEffect transition="in" filter="fade">
                                      <p:cBhvr>
                                        <p:cTn id="15" dur="2000"/>
                                        <p:tgtEl>
                                          <p:spTgt spid="38914"/>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6" grpId="0" build="p"/>
      <p:bldP spid="7" grpId="0" build="p"/>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1 Iesākumā bija Vārds, un Vārds bija pie Dieva, un Vārds bija Dievs. 2 Viņš bija iesākumā pie Dieva. </a:t>
            </a:r>
            <a:endParaRPr lang="en-US" dirty="0" smtClean="0"/>
          </a:p>
        </p:txBody>
      </p:sp>
      <p:sp>
        <p:nvSpPr>
          <p:cNvPr id="7" name="Rectangle 6"/>
          <p:cNvSpPr>
            <a:spLocks noChangeArrowheads="1"/>
          </p:cNvSpPr>
          <p:nvPr/>
        </p:nvSpPr>
        <p:spPr bwMode="auto">
          <a:xfrm>
            <a:off x="0" y="928670"/>
            <a:ext cx="9144000" cy="2400657"/>
          </a:xfrm>
          <a:prstGeom prst="rect">
            <a:avLst/>
          </a:prstGeom>
          <a:noFill/>
          <a:ln w="9525">
            <a:noFill/>
            <a:miter lim="800000"/>
            <a:headEnd/>
            <a:tailEnd/>
          </a:ln>
        </p:spPr>
        <p:txBody>
          <a:bodyPr>
            <a:spAutoFit/>
          </a:bodyPr>
          <a:lstStyle/>
          <a:p>
            <a:pPr>
              <a:buFontTx/>
              <a:buChar char="•"/>
            </a:pPr>
            <a:r>
              <a:rPr lang="lv-LV" sz="3000" b="1" dirty="0"/>
              <a:t>Ap. Jānim </a:t>
            </a:r>
            <a:r>
              <a:rPr lang="lv-LV" sz="3000" dirty="0"/>
              <a:t>dota </a:t>
            </a:r>
            <a:r>
              <a:rPr lang="lv-LV" sz="3000" b="1" dirty="0"/>
              <a:t>īpaša atklāsme</a:t>
            </a:r>
          </a:p>
          <a:p>
            <a:pPr>
              <a:buFontTx/>
              <a:buChar char="•"/>
            </a:pPr>
            <a:r>
              <a:rPr lang="lv-LV" sz="3000" b="1" dirty="0" smtClean="0"/>
              <a:t>Dieva Vārds = </a:t>
            </a:r>
            <a:r>
              <a:rPr lang="lv-LV" sz="3000" b="1" dirty="0"/>
              <a:t>Logos </a:t>
            </a:r>
          </a:p>
          <a:p>
            <a:pPr>
              <a:buFontTx/>
              <a:buChar char="•"/>
            </a:pPr>
            <a:r>
              <a:rPr lang="lv-LV" sz="3000" dirty="0"/>
              <a:t>Ar Dievu Tēvu no </a:t>
            </a:r>
            <a:r>
              <a:rPr lang="lv-LV" sz="3000" b="1" dirty="0"/>
              <a:t>paša </a:t>
            </a:r>
            <a:r>
              <a:rPr lang="lv-LV" sz="3000" b="1" dirty="0" smtClean="0"/>
              <a:t>iesākuma</a:t>
            </a:r>
          </a:p>
          <a:p>
            <a:pPr>
              <a:buFontTx/>
              <a:buChar char="•"/>
            </a:pPr>
            <a:r>
              <a:rPr lang="lv-LV" sz="3000" b="1" dirty="0" smtClean="0"/>
              <a:t>Dieva Dēls </a:t>
            </a:r>
            <a:r>
              <a:rPr lang="lv-LV" sz="3000" dirty="0" smtClean="0"/>
              <a:t>pastāvējis </a:t>
            </a:r>
            <a:r>
              <a:rPr lang="lv-LV" sz="3000" b="1" dirty="0" smtClean="0"/>
              <a:t>pirms pasaules radīšanas</a:t>
            </a:r>
          </a:p>
          <a:p>
            <a:pPr>
              <a:buFontTx/>
              <a:buChar char="•"/>
            </a:pPr>
            <a:r>
              <a:rPr lang="lv-LV" sz="3000" dirty="0" smtClean="0"/>
              <a:t>Ziemassvētkos </a:t>
            </a:r>
            <a:r>
              <a:rPr lang="lv-LV" sz="3000" b="1" dirty="0" smtClean="0"/>
              <a:t>Dieva Dēls </a:t>
            </a:r>
            <a:r>
              <a:rPr lang="lv-LV" sz="3000" dirty="0" smtClean="0"/>
              <a:t>kļūst par </a:t>
            </a:r>
            <a:r>
              <a:rPr lang="lv-LV" sz="3000" b="1" dirty="0" smtClean="0"/>
              <a:t>Cilvēka Dēlu</a:t>
            </a:r>
            <a:endParaRPr lang="lv-LV" sz="3000" b="1" dirty="0"/>
          </a:p>
        </p:txBody>
      </p:sp>
      <p:pic>
        <p:nvPicPr>
          <p:cNvPr id="4102" name="Picture 6"/>
          <p:cNvPicPr>
            <a:picLocks noChangeAspect="1" noChangeArrowheads="1"/>
          </p:cNvPicPr>
          <p:nvPr/>
        </p:nvPicPr>
        <p:blipFill>
          <a:blip r:embed="rId2" cstate="print"/>
          <a:srcRect l="6098" t="10976" r="8536" b="15853"/>
          <a:stretch>
            <a:fillRect/>
          </a:stretch>
        </p:blipFill>
        <p:spPr bwMode="auto">
          <a:xfrm>
            <a:off x="214282" y="3357562"/>
            <a:ext cx="3429024" cy="35004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Equal 7"/>
          <p:cNvSpPr/>
          <p:nvPr/>
        </p:nvSpPr>
        <p:spPr>
          <a:xfrm>
            <a:off x="3857620" y="4357694"/>
            <a:ext cx="928688" cy="92868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4103" name="Picture 7"/>
          <p:cNvPicPr>
            <a:picLocks noChangeAspect="1" noChangeArrowheads="1"/>
          </p:cNvPicPr>
          <p:nvPr/>
        </p:nvPicPr>
        <p:blipFill>
          <a:blip r:embed="rId3" cstate="print"/>
          <a:srcRect/>
          <a:stretch>
            <a:fillRect/>
          </a:stretch>
        </p:blipFill>
        <p:spPr bwMode="auto">
          <a:xfrm>
            <a:off x="4857752" y="3357562"/>
            <a:ext cx="3852876"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fade">
                                      <p:cBhvr>
                                        <p:cTn id="22" dur="2000"/>
                                        <p:tgtEl>
                                          <p:spTgt spid="4102"/>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4103"/>
                                        </p:tgtEl>
                                        <p:attrNameLst>
                                          <p:attrName>style.visibility</p:attrName>
                                        </p:attrNameLst>
                                      </p:cBhvr>
                                      <p:to>
                                        <p:strVal val="visible"/>
                                      </p:to>
                                    </p:set>
                                    <p:animEffect transition="in" filter="fade">
                                      <p:cBhvr>
                                        <p:cTn id="30" dur="2000"/>
                                        <p:tgtEl>
                                          <p:spTgt spid="4103"/>
                                        </p:tgtEl>
                                      </p:cBhvr>
                                    </p:animEffect>
                                  </p:childTnLst>
                                </p:cTn>
                              </p:par>
                            </p:childTnLst>
                          </p:cTn>
                        </p:par>
                        <p:par>
                          <p:cTn id="31" fill="hold">
                            <p:stCondLst>
                              <p:cond delay="7500"/>
                            </p:stCondLst>
                            <p:childTnLst>
                              <p:par>
                                <p:cTn id="32" presetID="2" presetClass="entr" presetSubtype="4" fill="hold" nodeType="after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 calcmode="lin" valueType="num">
                                      <p:cBhvr additive="base">
                                        <p:cTn id="3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6" fill="hold">
                            <p:stCondLst>
                              <p:cond delay="8000"/>
                            </p:stCondLst>
                            <p:childTnLst>
                              <p:par>
                                <p:cTn id="37" presetID="2" presetClass="entr" presetSubtype="4" fill="hold" nodeType="after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 calcmode="lin" valueType="num">
                                      <p:cBhvr additive="base">
                                        <p:cTn id="3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1" fill="hold">
                            <p:stCondLst>
                              <p:cond delay="8500"/>
                            </p:stCondLst>
                            <p:childTnLst>
                              <p:par>
                                <p:cTn id="42" presetID="2" presetClass="entr" presetSubtype="4" fill="hold" nodeType="after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 calcmode="lin" valueType="num">
                                      <p:cBhvr additive="base">
                                        <p:cTn id="4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0"/>
            <a:ext cx="9429750" cy="1500188"/>
          </a:xfrm>
        </p:spPr>
        <p:txBody>
          <a:bodyPr/>
          <a:lstStyle/>
          <a:p>
            <a:pPr>
              <a:buFontTx/>
              <a:buNone/>
            </a:pPr>
            <a:r>
              <a:rPr lang="lv-LV" i="1" dirty="0" smtClean="0"/>
              <a:t>   </a:t>
            </a:r>
            <a:r>
              <a:rPr lang="lv-LV" sz="2800" i="1" dirty="0" smtClean="0"/>
              <a:t>3 Viss ir radies caur Viņu, un nekas nav radies bez Viņa. 4 Viņā bija dzīvība, un dzīvība bija cilvēku gaisma. 5 Gaisma spīd tumsā, bet tumsa to nespēja satvert (neuzņēma).</a:t>
            </a:r>
            <a:endParaRPr lang="en-US" sz="2800" i="1" dirty="0" smtClean="0"/>
          </a:p>
        </p:txBody>
      </p:sp>
      <p:sp>
        <p:nvSpPr>
          <p:cNvPr id="7" name="Rectangle 6"/>
          <p:cNvSpPr>
            <a:spLocks noChangeArrowheads="1"/>
          </p:cNvSpPr>
          <p:nvPr/>
        </p:nvSpPr>
        <p:spPr bwMode="auto">
          <a:xfrm>
            <a:off x="0" y="2143116"/>
            <a:ext cx="4500563" cy="4401205"/>
          </a:xfrm>
          <a:prstGeom prst="rect">
            <a:avLst/>
          </a:prstGeom>
          <a:noFill/>
          <a:ln w="9525">
            <a:noFill/>
            <a:miter lim="800000"/>
            <a:headEnd/>
            <a:tailEnd/>
          </a:ln>
        </p:spPr>
        <p:txBody>
          <a:bodyPr wrap="square">
            <a:spAutoFit/>
          </a:bodyPr>
          <a:lstStyle/>
          <a:p>
            <a:pPr>
              <a:buFontTx/>
              <a:buChar char="•"/>
            </a:pPr>
            <a:r>
              <a:rPr lang="lv-LV" sz="2800" dirty="0" smtClean="0"/>
              <a:t>Dieva Dēls </a:t>
            </a:r>
            <a:r>
              <a:rPr lang="lv-LV" sz="2800" dirty="0"/>
              <a:t>ir </a:t>
            </a:r>
            <a:r>
              <a:rPr lang="lv-LV" sz="2800" b="1" dirty="0"/>
              <a:t>piedalījies </a:t>
            </a:r>
            <a:r>
              <a:rPr lang="lv-LV" sz="2800" b="1" dirty="0" smtClean="0"/>
              <a:t>pasaules radīšanā</a:t>
            </a:r>
            <a:endParaRPr lang="lv-LV" sz="2800" b="1" dirty="0"/>
          </a:p>
          <a:p>
            <a:pPr>
              <a:buFontTx/>
              <a:buChar char="•"/>
            </a:pPr>
            <a:r>
              <a:rPr lang="lv-LV" sz="2800" dirty="0"/>
              <a:t>Viņš mūs </a:t>
            </a:r>
            <a:r>
              <a:rPr lang="lv-LV" sz="2800" b="1" dirty="0"/>
              <a:t>pazīst labāk nekā jebkurš cits</a:t>
            </a:r>
          </a:p>
          <a:p>
            <a:pPr>
              <a:buFontTx/>
              <a:buChar char="•"/>
            </a:pPr>
            <a:r>
              <a:rPr lang="lv-LV" sz="2800" i="1" dirty="0"/>
              <a:t>neviens mats nenokritīs no cilvēku galvas bez Viņa ziņas</a:t>
            </a:r>
          </a:p>
          <a:p>
            <a:pPr>
              <a:buFontTx/>
              <a:buChar char="•"/>
            </a:pPr>
            <a:r>
              <a:rPr lang="lv-LV" sz="2800" b="1" dirty="0"/>
              <a:t>Uzticēsim</a:t>
            </a:r>
            <a:r>
              <a:rPr lang="lv-LV" sz="2800" dirty="0"/>
              <a:t> </a:t>
            </a:r>
            <a:r>
              <a:rPr lang="lv-LV" sz="2800" dirty="0" smtClean="0"/>
              <a:t>arī 2021.g. </a:t>
            </a:r>
            <a:r>
              <a:rPr lang="lv-LV" sz="2800" b="1" dirty="0" smtClean="0"/>
              <a:t>visas </a:t>
            </a:r>
            <a:r>
              <a:rPr lang="lv-LV" sz="2800" b="1" dirty="0"/>
              <a:t>lietas Viņam</a:t>
            </a:r>
            <a:r>
              <a:rPr lang="lv-LV" sz="2800" dirty="0"/>
              <a:t>. </a:t>
            </a:r>
            <a:r>
              <a:rPr lang="lv-LV" sz="2800" b="1" dirty="0"/>
              <a:t>Viņš zinās</a:t>
            </a:r>
            <a:r>
              <a:rPr lang="lv-LV" sz="2800" dirty="0"/>
              <a:t>, ko ar tām </a:t>
            </a:r>
            <a:r>
              <a:rPr lang="lv-LV" sz="2800" b="1" dirty="0"/>
              <a:t>iesākt</a:t>
            </a:r>
            <a:r>
              <a:rPr lang="lv-LV" sz="2800" dirty="0"/>
              <a:t>. </a:t>
            </a:r>
            <a:endParaRPr lang="lv-LV" sz="2800" b="1" dirty="0"/>
          </a:p>
        </p:txBody>
      </p:sp>
      <p:pic>
        <p:nvPicPr>
          <p:cNvPr id="5" name="Picture 5"/>
          <p:cNvPicPr>
            <a:picLocks noChangeAspect="1" noChangeArrowheads="1"/>
          </p:cNvPicPr>
          <p:nvPr/>
        </p:nvPicPr>
        <p:blipFill>
          <a:blip r:embed="rId2" cstate="print"/>
          <a:srcRect/>
          <a:stretch>
            <a:fillRect/>
          </a:stretch>
        </p:blipFill>
        <p:spPr bwMode="auto">
          <a:xfrm>
            <a:off x="4532590" y="2143116"/>
            <a:ext cx="4611410" cy="4714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852612"/>
          </a:xfrm>
        </p:spPr>
        <p:txBody>
          <a:bodyPr/>
          <a:lstStyle/>
          <a:p>
            <a:pPr algn="just" eaLnBrk="1" hangingPunct="1">
              <a:lnSpc>
                <a:spcPct val="80000"/>
              </a:lnSpc>
              <a:buFontTx/>
              <a:buNone/>
            </a:pPr>
            <a:r>
              <a:rPr lang="lv-LV" sz="2000" i="1" dirty="0" smtClean="0"/>
              <a:t>    </a:t>
            </a:r>
            <a:r>
              <a:rPr lang="lv-LV" sz="2800" i="1" dirty="0" smtClean="0"/>
              <a:t>6 Nāca cilvēks, Dieva sūtīts, vārdā Jānis. 7 Viņš nāca liecības dēļ, lai liecinātu par gaismu, lai visi caur viņu ticētu. 8 Viņš pats nebija gaisma, bet viņš nāca, lai liecinātu par gaismu.</a:t>
            </a:r>
            <a:endParaRPr lang="lv-LV" sz="2600" dirty="0" smtClean="0"/>
          </a:p>
        </p:txBody>
      </p:sp>
      <p:sp>
        <p:nvSpPr>
          <p:cNvPr id="7" name="Rectangle 6"/>
          <p:cNvSpPr>
            <a:spLocks noChangeArrowheads="1"/>
          </p:cNvSpPr>
          <p:nvPr/>
        </p:nvSpPr>
        <p:spPr bwMode="auto">
          <a:xfrm>
            <a:off x="0" y="1357298"/>
            <a:ext cx="9144000" cy="2062103"/>
          </a:xfrm>
          <a:prstGeom prst="rect">
            <a:avLst/>
          </a:prstGeom>
          <a:noFill/>
          <a:ln w="9525">
            <a:noFill/>
            <a:miter lim="800000"/>
            <a:headEnd/>
            <a:tailEnd/>
          </a:ln>
        </p:spPr>
        <p:txBody>
          <a:bodyPr wrap="square">
            <a:spAutoFit/>
          </a:bodyPr>
          <a:lstStyle/>
          <a:p>
            <a:pPr>
              <a:buFontTx/>
              <a:buChar char="•"/>
            </a:pPr>
            <a:r>
              <a:rPr lang="lv-LV" sz="3200" dirty="0"/>
              <a:t>Ap. Jānis = Jāņa Kristītāja māceklis</a:t>
            </a:r>
          </a:p>
          <a:p>
            <a:pPr>
              <a:buFontTx/>
              <a:buChar char="•"/>
            </a:pPr>
            <a:r>
              <a:rPr lang="lv-LV" sz="3200" dirty="0"/>
              <a:t>Jānis Kristītājs = </a:t>
            </a:r>
            <a:r>
              <a:rPr lang="lv-LV" sz="3200" b="1" dirty="0"/>
              <a:t>lielākais no praviešiem</a:t>
            </a:r>
          </a:p>
          <a:p>
            <a:pPr>
              <a:buFontTx/>
              <a:buChar char="•"/>
            </a:pPr>
            <a:r>
              <a:rPr lang="lv-LV" sz="3200" dirty="0"/>
              <a:t>Jānis Kristītājs </a:t>
            </a:r>
            <a:r>
              <a:rPr lang="lv-LV" sz="3200" b="1" dirty="0"/>
              <a:t>nāca liecības dēļ</a:t>
            </a:r>
            <a:endParaRPr lang="lv-LV" sz="3200" dirty="0"/>
          </a:p>
          <a:p>
            <a:pPr>
              <a:buFontTx/>
              <a:buChar char="•"/>
            </a:pPr>
            <a:r>
              <a:rPr lang="lv-LV" sz="3200" dirty="0"/>
              <a:t>Jānis Kristītājs </a:t>
            </a:r>
            <a:r>
              <a:rPr lang="lv-LV" sz="3200" dirty="0" smtClean="0"/>
              <a:t>liecināja par </a:t>
            </a:r>
            <a:r>
              <a:rPr lang="lv-LV" sz="3200" b="1" dirty="0" smtClean="0"/>
              <a:t>patieso Gaismu</a:t>
            </a:r>
            <a:endParaRPr lang="lv-LV" sz="2800" b="1" dirty="0"/>
          </a:p>
        </p:txBody>
      </p:sp>
      <p:pic>
        <p:nvPicPr>
          <p:cNvPr id="9223" name="Picture 7"/>
          <p:cNvPicPr>
            <a:picLocks noChangeAspect="1" noChangeArrowheads="1"/>
          </p:cNvPicPr>
          <p:nvPr/>
        </p:nvPicPr>
        <p:blipFill>
          <a:blip r:embed="rId2" cstate="print"/>
          <a:srcRect l="1942" t="1964" r="26381" b="4248"/>
          <a:stretch>
            <a:fillRect/>
          </a:stretch>
        </p:blipFill>
        <p:spPr bwMode="auto">
          <a:xfrm>
            <a:off x="285720" y="3371076"/>
            <a:ext cx="3500462" cy="34869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27" name="Picture 7" descr="Saistīts attēls"/>
          <p:cNvPicPr>
            <a:picLocks noChangeAspect="1" noChangeArrowheads="1"/>
          </p:cNvPicPr>
          <p:nvPr/>
        </p:nvPicPr>
        <p:blipFill>
          <a:blip r:embed="rId3"/>
          <a:srcRect/>
          <a:stretch>
            <a:fillRect/>
          </a:stretch>
        </p:blipFill>
        <p:spPr bwMode="auto">
          <a:xfrm>
            <a:off x="3929058" y="3357562"/>
            <a:ext cx="5326848"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7"/>
                                        </p:tgtEl>
                                        <p:attrNameLst>
                                          <p:attrName>style.visibility</p:attrName>
                                        </p:attrNameLst>
                                      </p:cBhvr>
                                      <p:to>
                                        <p:strVal val="visible"/>
                                      </p:to>
                                    </p:set>
                                    <p:animEffect transition="in" filter="fade">
                                      <p:cBhvr>
                                        <p:cTn id="11" dur="2000"/>
                                        <p:tgtEl>
                                          <p:spTgt spid="5127"/>
                                        </p:tgtEl>
                                      </p:cBhvr>
                                    </p:animEffec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499"/>
                                          </p:stCondLst>
                                        </p:cTn>
                                        <p:tgtEl>
                                          <p:spTgt spid="9223"/>
                                        </p:tgtEl>
                                        <p:attrNameLst>
                                          <p:attrName>style.visibility</p:attrName>
                                        </p:attrNameLst>
                                      </p:cBhvr>
                                      <p:to>
                                        <p:strVal val="visible"/>
                                      </p:to>
                                    </p:se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428659" y="0"/>
            <a:ext cx="9572660" cy="1276350"/>
          </a:xfrm>
        </p:spPr>
        <p:txBody>
          <a:bodyPr/>
          <a:lstStyle/>
          <a:p>
            <a:pPr algn="just" eaLnBrk="1" hangingPunct="1">
              <a:lnSpc>
                <a:spcPct val="80000"/>
              </a:lnSpc>
              <a:buFontTx/>
              <a:buNone/>
            </a:pPr>
            <a:r>
              <a:rPr lang="lv-LV" sz="2800" i="1" dirty="0" smtClean="0"/>
              <a:t> . 9 Viņš bija patiesā gaisma, kas nāca pasaulē un apgaismo katru cilvēku. 10 Viņš, gaisma, bija pasaulē, un pasaule caur Viņu radās, bet pasaule Viņu nepazina. 11 Viņš nāca pie savējiem, bet tie Viņu neuzņēma.</a:t>
            </a:r>
            <a:endParaRPr lang="lv-LV" sz="4000" i="1" dirty="0" smtClean="0"/>
          </a:p>
        </p:txBody>
      </p:sp>
      <p:sp>
        <p:nvSpPr>
          <p:cNvPr id="7" name="Rectangle 6"/>
          <p:cNvSpPr>
            <a:spLocks noChangeArrowheads="1"/>
          </p:cNvSpPr>
          <p:nvPr/>
        </p:nvSpPr>
        <p:spPr bwMode="auto">
          <a:xfrm>
            <a:off x="0" y="1785926"/>
            <a:ext cx="6500813" cy="4924425"/>
          </a:xfrm>
          <a:prstGeom prst="rect">
            <a:avLst/>
          </a:prstGeom>
          <a:noFill/>
          <a:ln w="9525">
            <a:noFill/>
            <a:miter lim="800000"/>
            <a:headEnd/>
            <a:tailEnd/>
          </a:ln>
        </p:spPr>
        <p:txBody>
          <a:bodyPr>
            <a:spAutoFit/>
          </a:bodyPr>
          <a:lstStyle/>
          <a:p>
            <a:pPr>
              <a:buFontTx/>
              <a:buChar char="•"/>
            </a:pPr>
            <a:r>
              <a:rPr lang="lv-LV" sz="3000" b="1" dirty="0"/>
              <a:t>Jēzus nāca</a:t>
            </a:r>
            <a:r>
              <a:rPr lang="lv-LV" sz="3000" dirty="0"/>
              <a:t> </a:t>
            </a:r>
            <a:r>
              <a:rPr lang="lv-LV" sz="3000" b="1" dirty="0"/>
              <a:t>pie savējiem</a:t>
            </a:r>
          </a:p>
          <a:p>
            <a:pPr>
              <a:buFontTx/>
              <a:buChar char="•"/>
            </a:pPr>
            <a:r>
              <a:rPr lang="lv-LV" sz="3000" b="1" dirty="0"/>
              <a:t>Savējie Viņu neuzņēma</a:t>
            </a:r>
          </a:p>
          <a:p>
            <a:pPr>
              <a:buFontTx/>
              <a:buChar char="•"/>
            </a:pPr>
            <a:r>
              <a:rPr lang="lv-LV" sz="3000" dirty="0"/>
              <a:t>pat </a:t>
            </a:r>
            <a:r>
              <a:rPr lang="lv-LV" sz="3000" b="1" dirty="0"/>
              <a:t>vēl</a:t>
            </a:r>
            <a:r>
              <a:rPr lang="lv-LV" sz="3000" dirty="0"/>
              <a:t> </a:t>
            </a:r>
            <a:r>
              <a:rPr lang="lv-LV" sz="3000" b="1" dirty="0"/>
              <a:t>ļaunāk</a:t>
            </a:r>
            <a:r>
              <a:rPr lang="lv-LV" sz="3000" dirty="0"/>
              <a:t> – </a:t>
            </a:r>
          </a:p>
          <a:p>
            <a:r>
              <a:rPr lang="lv-LV" sz="3000" b="1" dirty="0"/>
              <a:t>sodīja Viņu ar nāvi</a:t>
            </a:r>
          </a:p>
          <a:p>
            <a:pPr>
              <a:buFontTx/>
              <a:buChar char="•"/>
            </a:pPr>
            <a:r>
              <a:rPr lang="lv-LV" sz="3000" dirty="0"/>
              <a:t>Jēzus ir </a:t>
            </a:r>
            <a:r>
              <a:rPr lang="lv-LV" sz="3000" b="1" dirty="0"/>
              <a:t>patiesā gaisma</a:t>
            </a:r>
          </a:p>
          <a:p>
            <a:pPr>
              <a:buFontTx/>
              <a:buChar char="•"/>
            </a:pPr>
            <a:r>
              <a:rPr lang="lv-LV" sz="3000" dirty="0"/>
              <a:t>Gaisma, kas </a:t>
            </a:r>
            <a:r>
              <a:rPr lang="lv-LV" sz="3000" b="1" dirty="0"/>
              <a:t>nāca tumsībā</a:t>
            </a:r>
          </a:p>
          <a:p>
            <a:pPr>
              <a:buFontTx/>
              <a:buChar char="•"/>
            </a:pPr>
            <a:r>
              <a:rPr lang="lv-LV" sz="3000" dirty="0"/>
              <a:t>Jēzus nāca </a:t>
            </a:r>
            <a:r>
              <a:rPr lang="lv-LV" sz="3000" b="1" dirty="0"/>
              <a:t>pie visiem cilvēkiem</a:t>
            </a:r>
          </a:p>
          <a:p>
            <a:pPr>
              <a:buFontTx/>
              <a:buChar char="•"/>
            </a:pPr>
            <a:r>
              <a:rPr lang="lv-LV" sz="3000" b="1" dirty="0"/>
              <a:t>Jēzus turpina darīt</a:t>
            </a:r>
            <a:r>
              <a:rPr lang="lv-LV" sz="3000" dirty="0"/>
              <a:t> arī </a:t>
            </a:r>
            <a:r>
              <a:rPr lang="lv-LV" sz="3000" b="1" dirty="0"/>
              <a:t>vēl šodien</a:t>
            </a:r>
            <a:r>
              <a:rPr lang="lv-LV" sz="3000" dirty="0"/>
              <a:t> caur </a:t>
            </a:r>
            <a:r>
              <a:rPr lang="lv-LV" sz="3000" b="1" dirty="0" smtClean="0"/>
              <a:t>Dieva vārdu, Baznīcu</a:t>
            </a:r>
            <a:r>
              <a:rPr lang="lv-LV" sz="3000" dirty="0" smtClean="0"/>
              <a:t> un </a:t>
            </a:r>
            <a:r>
              <a:rPr lang="lv-LV" sz="3000" b="1" dirty="0" smtClean="0"/>
              <a:t>katru </a:t>
            </a:r>
            <a:r>
              <a:rPr lang="lv-LV" sz="3000" b="1" dirty="0"/>
              <a:t>dievbijīgu kristieti</a:t>
            </a:r>
          </a:p>
          <a:p>
            <a:pPr>
              <a:buFontTx/>
              <a:buChar char="•"/>
            </a:pPr>
            <a:endParaRPr lang="lv-LV" sz="1400" dirty="0"/>
          </a:p>
        </p:txBody>
      </p:sp>
      <p:pic>
        <p:nvPicPr>
          <p:cNvPr id="7174" name="Picture 6"/>
          <p:cNvPicPr>
            <a:picLocks noChangeAspect="1" noChangeArrowheads="1"/>
          </p:cNvPicPr>
          <p:nvPr/>
        </p:nvPicPr>
        <p:blipFill>
          <a:blip r:embed="rId2" cstate="print"/>
          <a:srcRect l="1442" t="1361" r="4808" b="3461"/>
          <a:stretch>
            <a:fillRect/>
          </a:stretch>
        </p:blipFill>
        <p:spPr bwMode="auto">
          <a:xfrm>
            <a:off x="6357918" y="1785926"/>
            <a:ext cx="2786082" cy="45005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calcmode="lin" valueType="num">
                                      <p:cBhvr additive="base">
                                        <p:cTn id="3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7">
                                            <p:txEl>
                                              <p:pRg st="6" end="6"/>
                                            </p:txEl>
                                          </p:spTgt>
                                        </p:tgtEl>
                                        <p:attrNameLst>
                                          <p:attrName>style.visibility</p:attrName>
                                        </p:attrNameLst>
                                      </p:cBhvr>
                                      <p:to>
                                        <p:strVal val="visible"/>
                                      </p:to>
                                    </p:set>
                                    <p:anim calcmode="lin" valueType="num">
                                      <p:cBhvr additive="base">
                                        <p:cTn id="4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7">
                                            <p:txEl>
                                              <p:pRg st="7" end="7"/>
                                            </p:txEl>
                                          </p:spTgt>
                                        </p:tgtEl>
                                        <p:attrNameLst>
                                          <p:attrName>style.visibility</p:attrName>
                                        </p:attrNameLst>
                                      </p:cBhvr>
                                      <p:to>
                                        <p:strVal val="visible"/>
                                      </p:to>
                                    </p:set>
                                    <p:anim calcmode="lin" valueType="num">
                                      <p:cBhvr additive="base">
                                        <p:cTn id="4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dirty="0" smtClean="0"/>
              <a:t>   12 Bet tiem, kuri Viņu uzņēma, kas ticēja Viņa Vārdā, tiem Viņš ļāva kļūt par Dieva bērniem, 13 kas nav dzimuši ne no asinīm, ne no miesas iegribas, ne no vīra gribas, bet ir no Dieva dzimuši.</a:t>
            </a:r>
            <a:endParaRPr lang="lv-LV" sz="4000" dirty="0" smtClean="0"/>
          </a:p>
        </p:txBody>
      </p:sp>
      <p:sp>
        <p:nvSpPr>
          <p:cNvPr id="7" name="Rectangle 6"/>
          <p:cNvSpPr>
            <a:spLocks noChangeArrowheads="1"/>
          </p:cNvSpPr>
          <p:nvPr/>
        </p:nvSpPr>
        <p:spPr bwMode="auto">
          <a:xfrm>
            <a:off x="0" y="1428736"/>
            <a:ext cx="9144000" cy="1815882"/>
          </a:xfrm>
          <a:prstGeom prst="rect">
            <a:avLst/>
          </a:prstGeom>
          <a:noFill/>
          <a:ln w="9525">
            <a:noFill/>
            <a:miter lim="800000"/>
            <a:headEnd/>
            <a:tailEnd/>
          </a:ln>
        </p:spPr>
        <p:txBody>
          <a:bodyPr wrap="square">
            <a:spAutoFit/>
          </a:bodyPr>
          <a:lstStyle/>
          <a:p>
            <a:pPr>
              <a:buFontTx/>
              <a:buChar char="•"/>
            </a:pPr>
            <a:r>
              <a:rPr lang="lv-LV" sz="2800" b="1" dirty="0"/>
              <a:t>Kļūšana</a:t>
            </a:r>
            <a:r>
              <a:rPr lang="lv-LV" sz="2800" dirty="0"/>
              <a:t> par </a:t>
            </a:r>
            <a:r>
              <a:rPr lang="lv-LV" sz="2800" b="1" dirty="0"/>
              <a:t>Dieva bērnu </a:t>
            </a:r>
            <a:r>
              <a:rPr lang="lv-LV" sz="2800" dirty="0"/>
              <a:t>notiek </a:t>
            </a:r>
            <a:r>
              <a:rPr lang="lv-LV" sz="2800" b="1" dirty="0"/>
              <a:t>piedzimstot no jauna</a:t>
            </a:r>
          </a:p>
          <a:p>
            <a:pPr>
              <a:buFontTx/>
              <a:buChar char="•"/>
            </a:pPr>
            <a:r>
              <a:rPr lang="lv-LV" sz="2800" b="1" dirty="0"/>
              <a:t>Cilvēks = Dabīgi dzimis</a:t>
            </a:r>
          </a:p>
          <a:p>
            <a:pPr>
              <a:buFontTx/>
              <a:buChar char="•"/>
            </a:pPr>
            <a:r>
              <a:rPr lang="lv-LV" sz="2800" b="1" dirty="0"/>
              <a:t>Kristietis</a:t>
            </a:r>
            <a:r>
              <a:rPr lang="lv-LV" sz="2800" dirty="0"/>
              <a:t> = </a:t>
            </a:r>
            <a:r>
              <a:rPr lang="lv-LV" sz="2800" b="1" dirty="0"/>
              <a:t>Dieva bērns</a:t>
            </a:r>
            <a:r>
              <a:rPr lang="lv-LV" sz="2800" dirty="0"/>
              <a:t>, </a:t>
            </a:r>
            <a:r>
              <a:rPr lang="lv-LV" sz="2800" b="1" dirty="0"/>
              <a:t>piedzimstot caur ticību</a:t>
            </a:r>
          </a:p>
          <a:p>
            <a:pPr>
              <a:buFontTx/>
              <a:buChar char="•"/>
            </a:pPr>
            <a:r>
              <a:rPr lang="lv-LV" sz="2800" b="1" dirty="0"/>
              <a:t>Ticība Viņa Vārdā </a:t>
            </a:r>
            <a:r>
              <a:rPr lang="lv-LV" sz="2800" dirty="0"/>
              <a:t>= </a:t>
            </a:r>
            <a:r>
              <a:rPr lang="lv-LV" sz="2800" b="1" dirty="0"/>
              <a:t>ticēt tā</a:t>
            </a:r>
            <a:r>
              <a:rPr lang="lv-LV" sz="2800" dirty="0"/>
              <a:t>, kā </a:t>
            </a:r>
            <a:r>
              <a:rPr lang="lv-LV" sz="2800" b="1" dirty="0" smtClean="0"/>
              <a:t>Dievs </a:t>
            </a:r>
            <a:r>
              <a:rPr lang="lv-LV" sz="2800" b="1" dirty="0"/>
              <a:t>to vēlas</a:t>
            </a:r>
          </a:p>
        </p:txBody>
      </p:sp>
      <p:pic>
        <p:nvPicPr>
          <p:cNvPr id="8197" name="Picture 5"/>
          <p:cNvPicPr>
            <a:picLocks noChangeAspect="1" noChangeArrowheads="1"/>
          </p:cNvPicPr>
          <p:nvPr/>
        </p:nvPicPr>
        <p:blipFill>
          <a:blip r:embed="rId2" cstate="print"/>
          <a:srcRect/>
          <a:stretch>
            <a:fillRect/>
          </a:stretch>
        </p:blipFill>
        <p:spPr bwMode="auto">
          <a:xfrm>
            <a:off x="285720" y="3357562"/>
            <a:ext cx="4012271"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8" name="Picture 6"/>
          <p:cNvPicPr>
            <a:picLocks noChangeAspect="1" noChangeArrowheads="1"/>
          </p:cNvPicPr>
          <p:nvPr/>
        </p:nvPicPr>
        <p:blipFill>
          <a:blip r:embed="rId3" cstate="print"/>
          <a:srcRect/>
          <a:stretch>
            <a:fillRect/>
          </a:stretch>
        </p:blipFill>
        <p:spPr bwMode="auto">
          <a:xfrm>
            <a:off x="4847342" y="3286125"/>
            <a:ext cx="3787083" cy="35718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par>
                                <p:cTn id="12" presetID="10" presetClass="entr" presetSubtype="0" fill="hold" nodeType="withEffect">
                                  <p:stCondLst>
                                    <p:cond delay="0"/>
                                  </p:stCondLst>
                                  <p:childTnLst>
                                    <p:set>
                                      <p:cBhvr>
                                        <p:cTn id="13" dur="1" fill="hold">
                                          <p:stCondLst>
                                            <p:cond delay="0"/>
                                          </p:stCondLst>
                                        </p:cTn>
                                        <p:tgtEl>
                                          <p:spTgt spid="8197"/>
                                        </p:tgtEl>
                                        <p:attrNameLst>
                                          <p:attrName>style.visibility</p:attrName>
                                        </p:attrNameLst>
                                      </p:cBhvr>
                                      <p:to>
                                        <p:strVal val="visible"/>
                                      </p:to>
                                    </p:set>
                                    <p:animEffect transition="in" filter="fade">
                                      <p:cBhvr>
                                        <p:cTn id="14" dur="2000"/>
                                        <p:tgtEl>
                                          <p:spTgt spid="8197"/>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2800" i="1" dirty="0" smtClean="0"/>
              <a:t>14 Un Vārds tapa miesa un mājoja mūsu vidū, un mēs skatījām Viņa godību, tādu godību, kā no Tēva saņēmis </a:t>
            </a:r>
            <a:r>
              <a:rPr lang="lv-LV" sz="2800" i="1" dirty="0" err="1" smtClean="0"/>
              <a:t>vienpiedzimušais</a:t>
            </a:r>
            <a:r>
              <a:rPr lang="lv-LV" sz="2800" i="1" dirty="0" smtClean="0"/>
              <a:t> Dēls, pilns žēlastības un patiesības.</a:t>
            </a:r>
            <a:endParaRPr lang="en-US" sz="2800" dirty="0" smtClean="0"/>
          </a:p>
        </p:txBody>
      </p:sp>
      <p:sp>
        <p:nvSpPr>
          <p:cNvPr id="7" name="Rectangle 6"/>
          <p:cNvSpPr>
            <a:spLocks noChangeArrowheads="1"/>
          </p:cNvSpPr>
          <p:nvPr/>
        </p:nvSpPr>
        <p:spPr bwMode="auto">
          <a:xfrm>
            <a:off x="0" y="1428736"/>
            <a:ext cx="8893175" cy="1754188"/>
          </a:xfrm>
          <a:prstGeom prst="rect">
            <a:avLst/>
          </a:prstGeom>
          <a:noFill/>
          <a:ln w="9525">
            <a:noFill/>
            <a:miter lim="800000"/>
            <a:headEnd/>
            <a:tailEnd/>
          </a:ln>
        </p:spPr>
        <p:txBody>
          <a:bodyPr>
            <a:spAutoFit/>
          </a:bodyPr>
          <a:lstStyle/>
          <a:p>
            <a:pPr>
              <a:buFontTx/>
              <a:buChar char="•"/>
            </a:pPr>
            <a:r>
              <a:rPr lang="lv-LV" sz="3600" b="1" dirty="0"/>
              <a:t>Dieva Dēls, neviens cits</a:t>
            </a:r>
          </a:p>
          <a:p>
            <a:pPr>
              <a:buFontTx/>
              <a:buChar char="•"/>
            </a:pPr>
            <a:r>
              <a:rPr lang="lv-LV" sz="3600" b="1" dirty="0"/>
              <a:t>Žēlastība</a:t>
            </a:r>
          </a:p>
          <a:p>
            <a:pPr>
              <a:buFontTx/>
              <a:buChar char="•"/>
            </a:pPr>
            <a:r>
              <a:rPr lang="lv-LV" sz="3600" b="1" dirty="0"/>
              <a:t>Patiesība</a:t>
            </a:r>
            <a:endParaRPr lang="lv-LV" sz="3600" dirty="0"/>
          </a:p>
        </p:txBody>
      </p:sp>
      <p:pic>
        <p:nvPicPr>
          <p:cNvPr id="9223" name="Picture 7"/>
          <p:cNvPicPr>
            <a:picLocks noChangeAspect="1" noChangeArrowheads="1"/>
          </p:cNvPicPr>
          <p:nvPr/>
        </p:nvPicPr>
        <p:blipFill>
          <a:blip r:embed="rId2" cstate="print"/>
          <a:srcRect l="6666" r="8889" b="6630"/>
          <a:stretch>
            <a:fillRect/>
          </a:stretch>
        </p:blipFill>
        <p:spPr bwMode="auto">
          <a:xfrm>
            <a:off x="0" y="3214687"/>
            <a:ext cx="2571736" cy="3643314"/>
          </a:xfrm>
          <a:prstGeom prst="ellipse">
            <a:avLst/>
          </a:prstGeom>
          <a:ln>
            <a:noFill/>
          </a:ln>
          <a:effectLst>
            <a:softEdge rad="112500"/>
          </a:effectLst>
        </p:spPr>
      </p:pic>
      <p:pic>
        <p:nvPicPr>
          <p:cNvPr id="9224" name="Picture 8"/>
          <p:cNvPicPr>
            <a:picLocks noChangeAspect="1" noChangeArrowheads="1"/>
          </p:cNvPicPr>
          <p:nvPr/>
        </p:nvPicPr>
        <p:blipFill>
          <a:blip r:embed="rId3" cstate="print"/>
          <a:srcRect/>
          <a:stretch>
            <a:fillRect/>
          </a:stretch>
        </p:blipFill>
        <p:spPr bwMode="auto">
          <a:xfrm>
            <a:off x="2571736" y="2143117"/>
            <a:ext cx="6572264" cy="4714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223"/>
                                        </p:tgtEl>
                                        <p:attrNameLst>
                                          <p:attrName>style.visibility</p:attrName>
                                        </p:attrNameLst>
                                      </p:cBhvr>
                                      <p:to>
                                        <p:strVal val="visible"/>
                                      </p:to>
                                    </p:set>
                                    <p:animEffect transition="in" filter="fade">
                                      <p:cBhvr>
                                        <p:cTn id="12" dur="2000"/>
                                        <p:tgtEl>
                                          <p:spTgt spid="9223"/>
                                        </p:tgtEl>
                                      </p:cBhvr>
                                    </p:animEffect>
                                  </p:childTnLst>
                                </p:cTn>
                              </p:par>
                              <p:par>
                                <p:cTn id="13" presetID="10" presetClass="entr" presetSubtype="0" fill="hold" nodeType="withEffect">
                                  <p:stCondLst>
                                    <p:cond delay="0"/>
                                  </p:stCondLst>
                                  <p:childTnLst>
                                    <p:set>
                                      <p:cBhvr>
                                        <p:cTn id="14" dur="1" fill="hold">
                                          <p:stCondLst>
                                            <p:cond delay="0"/>
                                          </p:stCondLst>
                                        </p:cTn>
                                        <p:tgtEl>
                                          <p:spTgt spid="9224"/>
                                        </p:tgtEl>
                                        <p:attrNameLst>
                                          <p:attrName>style.visibility</p:attrName>
                                        </p:attrNameLst>
                                      </p:cBhvr>
                                      <p:to>
                                        <p:strVal val="visible"/>
                                      </p:to>
                                    </p:set>
                                    <p:animEffect transition="in" filter="fade">
                                      <p:cBhvr>
                                        <p:cTn id="15" dur="2000"/>
                                        <p:tgtEl>
                                          <p:spTgt spid="9224"/>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2141</TotalTime>
  <Words>560</Words>
  <Application>Microsoft Office PowerPoint</Application>
  <PresentationFormat>On-screen Show (4:3)</PresentationFormat>
  <Paragraphs>67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Kur atrast Dievu?</vt:lpstr>
      <vt:lpstr>Jāņa 1:1-14 Iesākumā bija Vārds</vt:lpstr>
      <vt:lpstr>Kur atrast Dievu?</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54</cp:revision>
  <dcterms:created xsi:type="dcterms:W3CDTF">2010-10-07T14:46:11Z</dcterms:created>
  <dcterms:modified xsi:type="dcterms:W3CDTF">2020-12-26T09:53:48Z</dcterms:modified>
</cp:coreProperties>
</file>