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82" r:id="rId2"/>
    <p:sldId id="281" r:id="rId3"/>
    <p:sldId id="287" r:id="rId4"/>
    <p:sldId id="261" r:id="rId5"/>
    <p:sldId id="289" r:id="rId6"/>
    <p:sldId id="283" r:id="rId7"/>
    <p:sldId id="284" r:id="rId8"/>
    <p:sldId id="285" r:id="rId9"/>
    <p:sldId id="286" r:id="rId10"/>
    <p:sldId id="288" r:id="rId11"/>
    <p:sldId id="272" r:id="rId12"/>
  </p:sldIdLst>
  <p:sldSz cx="9144000" cy="6858000" type="screen4x3"/>
  <p:notesSz cx="6858000" cy="91440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67" d="100"/>
          <a:sy n="67" d="100"/>
        </p:scale>
        <p:origin x="-664" y="-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12/5/2020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dirty="0" smtClean="0"/>
              <a:t>Jes.40:1-11 Glābējs nāk</a:t>
            </a:r>
          </a:p>
        </p:txBody>
      </p:sp>
      <p:pic>
        <p:nvPicPr>
          <p:cNvPr id="2051" name="Picture 3" descr="DOVE019"/>
          <p:cNvPicPr>
            <a:picLocks noChangeAspect="1" noChangeArrowheads="1"/>
          </p:cNvPicPr>
          <p:nvPr/>
        </p:nvPicPr>
        <p:blipFill>
          <a:blip r:embed="rId2"/>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358082" y="0"/>
            <a:ext cx="1785918" cy="400110"/>
          </a:xfrm>
          <a:prstGeom prst="rect">
            <a:avLst/>
          </a:prstGeom>
          <a:noFill/>
          <a:ln w="9525">
            <a:noFill/>
            <a:miter lim="800000"/>
            <a:headEnd/>
            <a:tailEnd/>
          </a:ln>
        </p:spPr>
        <p:txBody>
          <a:bodyPr wrap="square">
            <a:spAutoFit/>
          </a:bodyPr>
          <a:lstStyle/>
          <a:p>
            <a:pPr>
              <a:spcBef>
                <a:spcPct val="50000"/>
              </a:spcBef>
            </a:pPr>
            <a:r>
              <a:rPr lang="lv-LV" sz="2000" dirty="0" smtClean="0"/>
              <a:t>6.dec.2020.</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7" name="Picture 9" descr="hpqscan0001"/>
          <p:cNvPicPr>
            <a:picLocks noChangeAspect="1" noChangeArrowheads="1"/>
          </p:cNvPicPr>
          <p:nvPr/>
        </p:nvPicPr>
        <p:blipFill>
          <a:blip r:embed="rId3">
            <a:extLst>
              <a:ext uri="{28A0092B-C50C-407E-A947-70E740481C1C}">
                <a14:useLocalDpi xmlns="" xmlns:a14="http://schemas.microsoft.com/office/drawing/2010/main" val="0"/>
              </a:ext>
            </a:extLst>
          </a:blip>
          <a:srcRect t="2258" b="4367"/>
          <a:stretch>
            <a:fillRect/>
          </a:stretch>
        </p:blipFill>
        <p:spPr bwMode="auto">
          <a:xfrm>
            <a:off x="539750" y="1230336"/>
            <a:ext cx="7920038" cy="5484812"/>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714375"/>
          </a:xfrm>
        </p:spPr>
        <p:txBody>
          <a:bodyPr/>
          <a:lstStyle/>
          <a:p>
            <a:pPr eaLnBrk="1" hangingPunct="1"/>
            <a:r>
              <a:rPr lang="lv-LV" altLang="lv-LV" b="1" smtClean="0">
                <a:solidFill>
                  <a:schemeClr val="tx1"/>
                </a:solidFill>
              </a:rPr>
              <a:t>Kopsavilkums</a:t>
            </a:r>
          </a:p>
        </p:txBody>
      </p:sp>
      <p:sp>
        <p:nvSpPr>
          <p:cNvPr id="7" name="Rectangle 6"/>
          <p:cNvSpPr>
            <a:spLocks noChangeArrowheads="1"/>
          </p:cNvSpPr>
          <p:nvPr/>
        </p:nvSpPr>
        <p:spPr bwMode="auto">
          <a:xfrm>
            <a:off x="0" y="642938"/>
            <a:ext cx="6143625" cy="6124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buFontTx/>
              <a:buChar char="•"/>
            </a:pPr>
            <a:r>
              <a:rPr lang="lv-LV" altLang="lv-LV" sz="2800" b="1"/>
              <a:t>Pravietis</a:t>
            </a:r>
            <a:r>
              <a:rPr lang="lv-LV" altLang="lv-LV" sz="2800"/>
              <a:t> </a:t>
            </a:r>
            <a:r>
              <a:rPr lang="lv-LV" altLang="lv-LV" sz="2800" b="1"/>
              <a:t>Jesaja</a:t>
            </a:r>
            <a:r>
              <a:rPr lang="lv-LV" altLang="lv-LV" sz="2800"/>
              <a:t> dod </a:t>
            </a:r>
            <a:r>
              <a:rPr lang="lv-LV" altLang="lv-LV" sz="2800" b="1"/>
              <a:t>tautai cerību grūtā brīdī </a:t>
            </a:r>
            <a:r>
              <a:rPr lang="lv-LV" altLang="lv-LV" sz="2800"/>
              <a:t>iekš </a:t>
            </a:r>
            <a:r>
              <a:rPr lang="lv-LV" altLang="lv-LV" sz="2800" b="1"/>
              <a:t>gaidāmā</a:t>
            </a:r>
            <a:r>
              <a:rPr lang="lv-LV" altLang="lv-LV" sz="2800"/>
              <a:t> </a:t>
            </a:r>
            <a:r>
              <a:rPr lang="lv-LV" altLang="lv-LV" sz="2800" b="1"/>
              <a:t>Mesijas</a:t>
            </a:r>
            <a:r>
              <a:rPr lang="lv-LV" altLang="lv-LV" sz="2800"/>
              <a:t> – </a:t>
            </a:r>
            <a:r>
              <a:rPr lang="lv-LV" altLang="lv-LV" sz="2800" b="1"/>
              <a:t>Jēzus Kristus!</a:t>
            </a:r>
          </a:p>
          <a:p>
            <a:pPr eaLnBrk="1" hangingPunct="1">
              <a:buFontTx/>
              <a:buChar char="•"/>
            </a:pPr>
            <a:r>
              <a:rPr lang="lv-LV" altLang="lv-LV" sz="2800"/>
              <a:t>Viņš </a:t>
            </a:r>
            <a:r>
              <a:rPr lang="lv-LV" altLang="lv-LV" sz="2800" b="1"/>
              <a:t>jau 700 gadu pirms </a:t>
            </a:r>
            <a:r>
              <a:rPr lang="lv-LV" altLang="lv-LV" sz="2800"/>
              <a:t>Kristus nākšanas </a:t>
            </a:r>
            <a:r>
              <a:rPr lang="lv-LV" altLang="lv-LV" sz="2800" b="1"/>
              <a:t>runā</a:t>
            </a:r>
            <a:r>
              <a:rPr lang="lv-LV" altLang="lv-LV" sz="2800"/>
              <a:t> par tām </a:t>
            </a:r>
            <a:r>
              <a:rPr lang="lv-LV" altLang="lv-LV" sz="2800" b="1"/>
              <a:t>zīmēm</a:t>
            </a:r>
            <a:r>
              <a:rPr lang="lv-LV" altLang="lv-LV" sz="2800"/>
              <a:t>, kas pavadīs </a:t>
            </a:r>
            <a:r>
              <a:rPr lang="lv-LV" altLang="lv-LV" sz="2800" b="1"/>
              <a:t>Kristus ienākšanu pasaulē</a:t>
            </a:r>
            <a:r>
              <a:rPr lang="lv-LV" altLang="lv-LV" sz="2800"/>
              <a:t>!</a:t>
            </a:r>
          </a:p>
          <a:p>
            <a:pPr eaLnBrk="1" hangingPunct="1">
              <a:buFontTx/>
              <a:buChar char="•"/>
            </a:pPr>
            <a:r>
              <a:rPr lang="lv-LV" altLang="lv-LV" sz="2800" b="1"/>
              <a:t>Nekas cits </a:t>
            </a:r>
            <a:r>
              <a:rPr lang="lv-LV" altLang="lv-LV" sz="2800"/>
              <a:t>tādu </a:t>
            </a:r>
            <a:r>
              <a:rPr lang="lv-LV" altLang="lv-LV" sz="2800" b="1"/>
              <a:t>piepildījumu</a:t>
            </a:r>
            <a:r>
              <a:rPr lang="lv-LV" altLang="lv-LV" sz="2800"/>
              <a:t> mūsu </a:t>
            </a:r>
            <a:r>
              <a:rPr lang="lv-LV" altLang="lv-LV" sz="2800" b="1"/>
              <a:t>dvēseles</a:t>
            </a:r>
            <a:r>
              <a:rPr lang="lv-LV" altLang="lv-LV" sz="2800"/>
              <a:t> </a:t>
            </a:r>
            <a:r>
              <a:rPr lang="lv-LV" altLang="lv-LV" sz="2800" b="1"/>
              <a:t>tuksnesim</a:t>
            </a:r>
            <a:r>
              <a:rPr lang="lv-LV" altLang="lv-LV" sz="2800"/>
              <a:t>, tādu </a:t>
            </a:r>
            <a:r>
              <a:rPr lang="lv-LV" altLang="lv-LV" sz="2800" b="1"/>
              <a:t>veldzi</a:t>
            </a:r>
            <a:r>
              <a:rPr lang="lv-LV" altLang="lv-LV" sz="2800"/>
              <a:t> mūsu </a:t>
            </a:r>
            <a:r>
              <a:rPr lang="lv-LV" altLang="lv-LV" sz="2800" b="1"/>
              <a:t>izslāpušajām</a:t>
            </a:r>
            <a:r>
              <a:rPr lang="lv-LV" altLang="lv-LV" sz="2800"/>
              <a:t> </a:t>
            </a:r>
            <a:r>
              <a:rPr lang="lv-LV" altLang="lv-LV" sz="2800" b="1"/>
              <a:t>sirdīm</a:t>
            </a:r>
            <a:r>
              <a:rPr lang="lv-LV" altLang="lv-LV" sz="2800"/>
              <a:t> pēc </a:t>
            </a:r>
            <a:r>
              <a:rPr lang="lv-LV" altLang="lv-LV" sz="2800" b="1"/>
              <a:t>taisnības</a:t>
            </a:r>
            <a:r>
              <a:rPr lang="lv-LV" altLang="lv-LV" sz="2800"/>
              <a:t> nevar dot – kā vien </a:t>
            </a:r>
            <a:r>
              <a:rPr lang="lv-LV" altLang="lv-LV" sz="2800" b="1"/>
              <a:t>Jēzus Kristus mācība </a:t>
            </a:r>
            <a:r>
              <a:rPr lang="lv-LV" altLang="lv-LV" sz="2800"/>
              <a:t>un </a:t>
            </a:r>
            <a:r>
              <a:rPr lang="lv-LV" altLang="lv-LV" sz="2800" b="1"/>
              <a:t>klātbūtne</a:t>
            </a:r>
            <a:r>
              <a:rPr lang="lv-LV" altLang="lv-LV" sz="2800"/>
              <a:t> – </a:t>
            </a:r>
            <a:r>
              <a:rPr lang="lv-LV" altLang="lv-LV" sz="2800" b="1"/>
              <a:t>Bībelē</a:t>
            </a:r>
            <a:r>
              <a:rPr lang="lv-LV" altLang="lv-LV" sz="2800"/>
              <a:t> un </a:t>
            </a:r>
            <a:r>
              <a:rPr lang="lv-LV" altLang="lv-LV" sz="2800" b="1"/>
              <a:t>vakarēdienā</a:t>
            </a:r>
            <a:r>
              <a:rPr lang="lv-LV" altLang="lv-LV" sz="2800"/>
              <a:t>!</a:t>
            </a:r>
            <a:endParaRPr lang="lv-LV" altLang="lv-LV" sz="2800" b="1"/>
          </a:p>
          <a:p>
            <a:pPr eaLnBrk="1" hangingPunct="1">
              <a:buFontTx/>
              <a:buChar char="•"/>
            </a:pPr>
            <a:r>
              <a:rPr lang="lv-LV" altLang="lv-LV" sz="2800"/>
              <a:t>Un visiem </a:t>
            </a:r>
            <a:r>
              <a:rPr lang="lv-LV" altLang="lv-LV" sz="2800" b="1"/>
              <a:t>izpirktajiem</a:t>
            </a:r>
            <a:r>
              <a:rPr lang="lv-LV" altLang="lv-LV" sz="2800"/>
              <a:t> Dievs </a:t>
            </a:r>
            <a:r>
              <a:rPr lang="lv-LV" altLang="lv-LV" sz="2800" b="1"/>
              <a:t>apsola</a:t>
            </a:r>
            <a:r>
              <a:rPr lang="lv-LV" altLang="lv-LV" sz="2800"/>
              <a:t> </a:t>
            </a:r>
            <a:r>
              <a:rPr lang="lv-LV" altLang="lv-LV" sz="2800" b="1"/>
              <a:t>brīnišķīgu</a:t>
            </a:r>
            <a:r>
              <a:rPr lang="lv-LV" altLang="lv-LV" sz="2800"/>
              <a:t> </a:t>
            </a:r>
            <a:r>
              <a:rPr lang="lv-LV" altLang="lv-LV" sz="2800" b="1"/>
              <a:t>Debesu Ciānu</a:t>
            </a:r>
            <a:r>
              <a:rPr lang="lv-LV" altLang="lv-LV" sz="2800"/>
              <a:t>. Āmen</a:t>
            </a:r>
          </a:p>
        </p:txBody>
      </p:sp>
      <p:sp>
        <p:nvSpPr>
          <p:cNvPr id="10244" name="Slide Number Placeholder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066C422-1695-47F6-8D8B-B85DBC866311}" type="slidenum">
              <a:rPr lang="lv-LV" altLang="lv-LV"/>
              <a:pPr eaLnBrk="1" hangingPunct="1"/>
              <a:t>10</a:t>
            </a:fld>
            <a:endParaRPr lang="lv-LV" altLang="lv-LV"/>
          </a:p>
        </p:txBody>
      </p:sp>
      <p:pic>
        <p:nvPicPr>
          <p:cNvPr id="6" name="Picture 7" descr="jesus-god-heaven"/>
          <p:cNvPicPr>
            <a:picLocks noChangeAspect="1" noChangeArrowheads="1"/>
          </p:cNvPicPr>
          <p:nvPr/>
        </p:nvPicPr>
        <p:blipFill>
          <a:blip r:embed="rId2"/>
          <a:srcRect/>
          <a:stretch>
            <a:fillRect/>
          </a:stretch>
        </p:blipFill>
        <p:spPr bwMode="auto">
          <a:xfrm>
            <a:off x="5929322" y="785795"/>
            <a:ext cx="3214678" cy="501810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nodeType="afterGroup">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anim calcmode="lin" valueType="num">
                                      <p:cBhvr additive="base">
                                        <p:cTn id="1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11</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42900"/>
            <a:ext cx="8964612" cy="1071563"/>
          </a:xfrm>
        </p:spPr>
        <p:txBody>
          <a:bodyPr/>
          <a:lstStyle/>
          <a:p>
            <a:pPr eaLnBrk="1" hangingPunct="1"/>
            <a:r>
              <a:rPr lang="lv-LV" sz="3600" b="1" dirty="0" smtClean="0"/>
              <a:t>Jes.40:1-11 Glābējs nāk</a:t>
            </a:r>
          </a:p>
        </p:txBody>
      </p:sp>
      <p:pic>
        <p:nvPicPr>
          <p:cNvPr id="3075" name="Picture 3" descr="DOVE019"/>
          <p:cNvPicPr>
            <a:picLocks noChangeAspect="1" noChangeArrowheads="1"/>
          </p:cNvPicPr>
          <p:nvPr/>
        </p:nvPicPr>
        <p:blipFill>
          <a:blip r:embed="rId2"/>
          <a:srcRect/>
          <a:stretch>
            <a:fillRect/>
          </a:stretch>
        </p:blipFill>
        <p:spPr bwMode="auto">
          <a:xfrm>
            <a:off x="-17463" y="-71462"/>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642918"/>
            <a:ext cx="9144000" cy="6232475"/>
          </a:xfrm>
          <a:prstGeom prst="rect">
            <a:avLst/>
          </a:prstGeom>
          <a:noFill/>
          <a:ln w="9525">
            <a:noFill/>
            <a:miter lim="800000"/>
            <a:headEnd/>
            <a:tailEnd/>
          </a:ln>
        </p:spPr>
        <p:txBody>
          <a:bodyPr>
            <a:spAutoFit/>
          </a:bodyPr>
          <a:lstStyle/>
          <a:p>
            <a:pPr algn="just"/>
            <a:r>
              <a:rPr lang="lv-LV" sz="2100" dirty="0" smtClean="0"/>
              <a:t>1 "Ieprieciniet, ieprieciniet Manu tautu!" saka jūsu Dievs. 2 "Runājiet sirsnīgi ar Jeruzālemi un sakiet tai, ka tās ciešanu laiks ir piepildīts, ka tās noziegums salīdzināts, jo tā ir no Tā Kunga rokas saņēmusi divkārtīgu sodu par visiem saviem grēkiem.“ 3 Klau! Kaut kur atskanēja sauciens: "Ierīkojiet tuksnesī Tam Kungam ceļu, dariet klajumā kādas līdzenas tekas mūsu Dievam! 4 Visas ielejas lai piepilda un visus kalnus un pakalnus lai nolīdzina; kas ir nelīdzens, lai top par līdzenu ceļu, un, kas paugurains, lai top par klajumu, 5 lai parādītos Tā Kunga godība un lai visa cilvēce kopā to redzētu, jo Tā Kunga mute to tā ir runājusi.“ 6 Klau! Balss sauc: "Sludini!" Es sacīju: "Ko es lai sludinu?" Visa miesa ir zāle, un viss tās jaukums ir kā puķe laukā! 7 Zāle nokalst, puķe novīst, kad Tā Kunga dvaša to skar. Tiešām, tauta ir zāle! 8 Zāle nokalst, puķe novīst, bet mūsu Dieva vārds paliek mūžīgi! 9 Kāp jo augstā kalnā, Ciāna, tu labās vēsts nesēja! Pacel savu balsi ar spēku, Jeruzāleme, tu labās vēsts nesēja, un nebīsties! Pasludini Jūdas pilsētām: "Redziet, te ir jūsu Dievs!“ 10 Redziet, Dievs Tas Kungs nāk ar lielu spēku, un Viņa elkonis dod tam uzvaru, Viņa alga ir pie Viņa, un Viņa atmaksa ir Viņa priekšā! 11 Kā gans Viņš ganīs Savu ganāmo pulku. Viņš ņems jērus Savās rokās un tos nesīs Savā klēpī un sargās avju mātes.</a:t>
            </a:r>
          </a:p>
        </p:txBody>
      </p:sp>
      <p:sp>
        <p:nvSpPr>
          <p:cNvPr id="6" name="Text Box 6"/>
          <p:cNvSpPr txBox="1">
            <a:spLocks noChangeArrowheads="1"/>
          </p:cNvSpPr>
          <p:nvPr/>
        </p:nvSpPr>
        <p:spPr bwMode="auto">
          <a:xfrm>
            <a:off x="7500958" y="0"/>
            <a:ext cx="1643042" cy="400110"/>
          </a:xfrm>
          <a:prstGeom prst="rect">
            <a:avLst/>
          </a:prstGeom>
          <a:noFill/>
          <a:ln w="9525">
            <a:noFill/>
            <a:miter lim="800000"/>
            <a:headEnd/>
            <a:tailEnd/>
          </a:ln>
        </p:spPr>
        <p:txBody>
          <a:bodyPr wrap="square">
            <a:spAutoFit/>
          </a:bodyPr>
          <a:lstStyle/>
          <a:p>
            <a:pPr>
              <a:spcBef>
                <a:spcPct val="50000"/>
              </a:spcBef>
            </a:pPr>
            <a:r>
              <a:rPr lang="lv-LV" sz="2000" dirty="0" smtClean="0"/>
              <a:t>6.dec.2020.</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7" descr="http://en.lpj.org/wp-content/uploads/2012/08/Jerusalem1.jpg"/>
          <p:cNvPicPr>
            <a:picLocks noChangeAspect="1" noChangeArrowheads="1"/>
          </p:cNvPicPr>
          <p:nvPr/>
        </p:nvPicPr>
        <p:blipFill>
          <a:blip r:embed="rId2"/>
          <a:srcRect/>
          <a:stretch>
            <a:fillRect/>
          </a:stretch>
        </p:blipFill>
        <p:spPr bwMode="auto">
          <a:xfrm>
            <a:off x="928662" y="3629465"/>
            <a:ext cx="7358114" cy="3228535"/>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altLang="lv-LV" b="1" smtClean="0">
                <a:solidFill>
                  <a:schemeClr val="tx1"/>
                </a:solidFill>
              </a:rPr>
              <a:t>Ievads</a:t>
            </a:r>
          </a:p>
        </p:txBody>
      </p:sp>
      <p:sp>
        <p:nvSpPr>
          <p:cNvPr id="7" name="Rectangle 6"/>
          <p:cNvSpPr>
            <a:spLocks noChangeArrowheads="1"/>
          </p:cNvSpPr>
          <p:nvPr/>
        </p:nvSpPr>
        <p:spPr bwMode="auto">
          <a:xfrm>
            <a:off x="0" y="642938"/>
            <a:ext cx="9144000" cy="31085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buFontTx/>
              <a:buChar char="•"/>
            </a:pPr>
            <a:r>
              <a:rPr lang="lv-LV" altLang="lv-LV" sz="2800" b="1" dirty="0"/>
              <a:t>Jesaja</a:t>
            </a:r>
            <a:r>
              <a:rPr lang="lv-LV" altLang="lv-LV" sz="2800" dirty="0"/>
              <a:t> </a:t>
            </a:r>
            <a:r>
              <a:rPr lang="lv-LV" altLang="lv-LV" sz="2800" b="1" dirty="0"/>
              <a:t>uzrunā tautu 700 gadus pirms Kristus</a:t>
            </a:r>
            <a:r>
              <a:rPr lang="lv-LV" altLang="lv-LV" sz="2800" dirty="0"/>
              <a:t>, brīdī, kad </a:t>
            </a:r>
            <a:r>
              <a:rPr lang="lv-LV" altLang="lv-LV" sz="2800" b="1" dirty="0"/>
              <a:t>tauta</a:t>
            </a:r>
            <a:r>
              <a:rPr lang="lv-LV" altLang="lv-LV" sz="2800" dirty="0"/>
              <a:t> ir </a:t>
            </a:r>
            <a:r>
              <a:rPr lang="lv-LV" altLang="lv-LV" sz="2800" b="1" dirty="0"/>
              <a:t>visapspiestākajā</a:t>
            </a:r>
            <a:r>
              <a:rPr lang="lv-LV" altLang="lv-LV" sz="2800" dirty="0"/>
              <a:t> </a:t>
            </a:r>
            <a:r>
              <a:rPr lang="lv-LV" altLang="lv-LV" sz="2800" b="1" dirty="0"/>
              <a:t>stāvoklī</a:t>
            </a:r>
            <a:r>
              <a:rPr lang="lv-LV" altLang="lv-LV" sz="2800" dirty="0"/>
              <a:t>, </a:t>
            </a:r>
            <a:r>
              <a:rPr lang="lv-LV" altLang="lv-LV" sz="2800" b="1" dirty="0"/>
              <a:t>kaimiņu</a:t>
            </a:r>
            <a:r>
              <a:rPr lang="lv-LV" altLang="lv-LV" sz="2800" dirty="0"/>
              <a:t> </a:t>
            </a:r>
            <a:r>
              <a:rPr lang="lv-LV" altLang="lv-LV" sz="2800" b="1" dirty="0"/>
              <a:t>tautas</a:t>
            </a:r>
            <a:r>
              <a:rPr lang="lv-LV" altLang="lv-LV" sz="2800" dirty="0"/>
              <a:t> no </a:t>
            </a:r>
            <a:r>
              <a:rPr lang="lv-LV" altLang="lv-LV" sz="2800" b="1" dirty="0"/>
              <a:t>austrumiem</a:t>
            </a:r>
            <a:r>
              <a:rPr lang="lv-LV" altLang="lv-LV" sz="2800" dirty="0"/>
              <a:t> ir </a:t>
            </a:r>
            <a:r>
              <a:rPr lang="lv-LV" altLang="lv-LV" sz="2800" b="1" dirty="0"/>
              <a:t>iebrukušas</a:t>
            </a:r>
            <a:r>
              <a:rPr lang="lv-LV" altLang="lv-LV" sz="2800" dirty="0"/>
              <a:t> </a:t>
            </a:r>
            <a:r>
              <a:rPr lang="lv-LV" altLang="lv-LV" sz="2800" b="1" dirty="0"/>
              <a:t>Izraēlā</a:t>
            </a:r>
            <a:r>
              <a:rPr lang="lv-LV" altLang="lv-LV" sz="2800" dirty="0"/>
              <a:t>, to </a:t>
            </a:r>
            <a:r>
              <a:rPr lang="lv-LV" altLang="lv-LV" sz="2800" b="1" dirty="0"/>
              <a:t>okupējušas</a:t>
            </a:r>
            <a:r>
              <a:rPr lang="lv-LV" altLang="lv-LV" sz="2800" dirty="0"/>
              <a:t> un </a:t>
            </a:r>
            <a:r>
              <a:rPr lang="lv-LV" altLang="lv-LV" sz="2800" b="1" dirty="0"/>
              <a:t>visur valda izmisums</a:t>
            </a:r>
            <a:r>
              <a:rPr lang="lv-LV" altLang="lv-LV" sz="2800" dirty="0"/>
              <a:t> un </a:t>
            </a:r>
            <a:r>
              <a:rPr lang="lv-LV" altLang="lv-LV" sz="2800" b="1" dirty="0"/>
              <a:t>bēdas</a:t>
            </a:r>
            <a:r>
              <a:rPr lang="lv-LV" altLang="lv-LV" sz="2800" dirty="0"/>
              <a:t>.</a:t>
            </a:r>
          </a:p>
          <a:p>
            <a:pPr eaLnBrk="1" hangingPunct="1">
              <a:buFontTx/>
              <a:buChar char="•"/>
            </a:pPr>
            <a:r>
              <a:rPr lang="lv-LV" altLang="lv-LV" sz="2800" b="1" dirty="0" smtClean="0"/>
              <a:t>Kas</a:t>
            </a:r>
            <a:r>
              <a:rPr lang="lv-LV" altLang="lv-LV" sz="2800" dirty="0" smtClean="0"/>
              <a:t> </a:t>
            </a:r>
            <a:r>
              <a:rPr lang="lv-LV" altLang="lv-LV" sz="2800" dirty="0"/>
              <a:t>lai </a:t>
            </a:r>
            <a:r>
              <a:rPr lang="lv-LV" altLang="lv-LV" sz="2800" b="1" dirty="0"/>
              <a:t>dod cerību </a:t>
            </a:r>
            <a:r>
              <a:rPr lang="lv-LV" altLang="lv-LV" sz="2800" dirty="0"/>
              <a:t>šādā </a:t>
            </a:r>
            <a:r>
              <a:rPr lang="lv-LV" altLang="lv-LV" sz="2800" b="1" dirty="0"/>
              <a:t>brīdī</a:t>
            </a:r>
            <a:r>
              <a:rPr lang="lv-LV" altLang="lv-LV" sz="2800" dirty="0"/>
              <a:t>? Un </a:t>
            </a:r>
            <a:r>
              <a:rPr lang="lv-LV" altLang="lv-LV" sz="2800" b="1" dirty="0"/>
              <a:t>cerību</a:t>
            </a:r>
            <a:r>
              <a:rPr lang="lv-LV" altLang="lv-LV" sz="2800" dirty="0"/>
              <a:t> uz ko?</a:t>
            </a:r>
          </a:p>
          <a:p>
            <a:pPr eaLnBrk="1" hangingPunct="1">
              <a:buFontTx/>
              <a:buChar char="•"/>
            </a:pPr>
            <a:r>
              <a:rPr lang="lv-LV" altLang="lv-LV" sz="2800" dirty="0"/>
              <a:t>Tā </a:t>
            </a:r>
            <a:r>
              <a:rPr lang="lv-LV" altLang="lv-LV" sz="2800" b="1" dirty="0"/>
              <a:t>Kunga kalps Jesaja</a:t>
            </a:r>
            <a:r>
              <a:rPr lang="lv-LV" altLang="lv-LV" sz="2800" dirty="0"/>
              <a:t> dod </a:t>
            </a:r>
            <a:r>
              <a:rPr lang="lv-LV" altLang="lv-LV" sz="2800" b="1" dirty="0"/>
              <a:t>tautai</a:t>
            </a:r>
            <a:r>
              <a:rPr lang="lv-LV" altLang="lv-LV" sz="2800" dirty="0"/>
              <a:t> </a:t>
            </a:r>
            <a:r>
              <a:rPr lang="lv-LV" altLang="lv-LV" sz="2800" b="1" dirty="0"/>
              <a:t>cerību</a:t>
            </a:r>
            <a:r>
              <a:rPr lang="lv-LV" altLang="lv-LV" sz="2800" dirty="0"/>
              <a:t> iekš </a:t>
            </a:r>
            <a:r>
              <a:rPr lang="lv-LV" altLang="lv-LV" sz="2800" b="1" dirty="0"/>
              <a:t>gaidāmā Mesijas </a:t>
            </a:r>
            <a:r>
              <a:rPr lang="lv-LV" altLang="lv-LV" sz="2800" dirty="0"/>
              <a:t>– </a:t>
            </a:r>
            <a:r>
              <a:rPr lang="lv-LV" altLang="lv-LV" sz="2800" b="1" dirty="0"/>
              <a:t>Jēzus Kristus!</a:t>
            </a:r>
          </a:p>
        </p:txBody>
      </p:sp>
      <p:sp>
        <p:nvSpPr>
          <p:cNvPr id="4101" name="Slide Number Placeholder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AAADD39-5CE5-4ADA-A3E4-261843BBA112}" type="slidenum">
              <a:rPr lang="lv-LV" altLang="lv-LV"/>
              <a:pPr eaLnBrk="1" hangingPunct="1"/>
              <a:t>3</a:t>
            </a:fld>
            <a:endParaRPr lang="lv-LV" altLang="lv-LV"/>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childTnLst>
                                </p:cTn>
                              </p:par>
                            </p:childTnLst>
                          </p:cTn>
                        </p:par>
                        <p:par>
                          <p:cTn id="12" fill="hold" nodeType="afterGroup">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800" i="1" dirty="0" smtClean="0"/>
              <a:t>1 "Ieprieciniet, ieprieciniet Manu tautu!" saka jūsu Dievs. 2 "Runājiet sirsnīgi ar Jeruzālemi un sakiet tai, ka tās ciešanu laiks ir piepildīts, ka tās noziegums salīdzināts, jo tā ir no Tā Kunga rokas saņēmusi divkārtīgu sodu par visiem saviem grēkiem.“</a:t>
            </a:r>
          </a:p>
        </p:txBody>
      </p:sp>
      <p:sp>
        <p:nvSpPr>
          <p:cNvPr id="7" name="Rectangle 6"/>
          <p:cNvSpPr>
            <a:spLocks noChangeArrowheads="1"/>
          </p:cNvSpPr>
          <p:nvPr/>
        </p:nvSpPr>
        <p:spPr bwMode="auto">
          <a:xfrm>
            <a:off x="0" y="1714488"/>
            <a:ext cx="9144000" cy="2677656"/>
          </a:xfrm>
          <a:prstGeom prst="rect">
            <a:avLst/>
          </a:prstGeom>
          <a:noFill/>
          <a:ln w="9525">
            <a:noFill/>
            <a:miter lim="800000"/>
            <a:headEnd/>
            <a:tailEnd/>
          </a:ln>
        </p:spPr>
        <p:txBody>
          <a:bodyPr wrap="square">
            <a:spAutoFit/>
          </a:bodyPr>
          <a:lstStyle/>
          <a:p>
            <a:pPr>
              <a:buFontTx/>
              <a:buChar char="•"/>
            </a:pPr>
            <a:r>
              <a:rPr lang="lv-LV" sz="2800" b="1" dirty="0" smtClean="0"/>
              <a:t>Dievs</a:t>
            </a:r>
            <a:r>
              <a:rPr lang="lv-LV" sz="2800" dirty="0" smtClean="0"/>
              <a:t> liek </a:t>
            </a:r>
            <a:r>
              <a:rPr lang="lv-LV" sz="2800" b="1" dirty="0" smtClean="0"/>
              <a:t>Jesajam iepriecināt </a:t>
            </a:r>
            <a:r>
              <a:rPr lang="lv-LV" sz="2800" dirty="0" smtClean="0"/>
              <a:t>Viņa </a:t>
            </a:r>
            <a:r>
              <a:rPr lang="lv-LV" sz="2800" b="1" dirty="0" smtClean="0"/>
              <a:t>tautu</a:t>
            </a:r>
            <a:r>
              <a:rPr lang="lv-LV" sz="2800" dirty="0" smtClean="0"/>
              <a:t>. Tikai </a:t>
            </a:r>
            <a:r>
              <a:rPr lang="lv-LV" sz="2800" b="1" dirty="0" smtClean="0"/>
              <a:t>kā</a:t>
            </a:r>
            <a:r>
              <a:rPr lang="lv-LV" sz="2800" dirty="0" smtClean="0"/>
              <a:t>?</a:t>
            </a:r>
          </a:p>
          <a:p>
            <a:pPr>
              <a:buFontTx/>
              <a:buChar char="•"/>
            </a:pPr>
            <a:r>
              <a:rPr lang="lv-LV" sz="2800" b="1" dirty="0" smtClean="0"/>
              <a:t>Tauta</a:t>
            </a:r>
            <a:r>
              <a:rPr lang="lv-LV" sz="2800" dirty="0" smtClean="0"/>
              <a:t> jau ir </a:t>
            </a:r>
            <a:r>
              <a:rPr lang="lv-LV" sz="2800" b="1" dirty="0" smtClean="0"/>
              <a:t>samaksājusi</a:t>
            </a:r>
            <a:r>
              <a:rPr lang="lv-LV" sz="2800" dirty="0" smtClean="0"/>
              <a:t> par </a:t>
            </a:r>
            <a:r>
              <a:rPr lang="lv-LV" sz="2800" b="1" dirty="0" smtClean="0"/>
              <a:t>saviem grēkiem</a:t>
            </a:r>
            <a:r>
              <a:rPr lang="lv-LV" sz="2800" dirty="0" smtClean="0"/>
              <a:t>, tās </a:t>
            </a:r>
            <a:r>
              <a:rPr lang="lv-LV" sz="2800" b="1" dirty="0" smtClean="0"/>
              <a:t>noziegums</a:t>
            </a:r>
            <a:r>
              <a:rPr lang="lv-LV" sz="2800" dirty="0" smtClean="0"/>
              <a:t> ir </a:t>
            </a:r>
            <a:r>
              <a:rPr lang="lv-LV" sz="2800" b="1" dirty="0" smtClean="0"/>
              <a:t>salīdzināts</a:t>
            </a:r>
            <a:r>
              <a:rPr lang="lv-LV" sz="2800" dirty="0" smtClean="0"/>
              <a:t>.</a:t>
            </a:r>
            <a:endParaRPr lang="lv-LV" sz="2800" dirty="0" smtClean="0"/>
          </a:p>
          <a:p>
            <a:pPr>
              <a:buFontTx/>
              <a:buChar char="•"/>
            </a:pPr>
            <a:r>
              <a:rPr lang="lv-LV" sz="2800" dirty="0" smtClean="0"/>
              <a:t>Kas var dot </a:t>
            </a:r>
            <a:r>
              <a:rPr lang="lv-LV" sz="2800" b="1" dirty="0" smtClean="0"/>
              <a:t>īstu, patiesu dvēseles prieku</a:t>
            </a:r>
            <a:r>
              <a:rPr lang="lv-LV" sz="2800" dirty="0" smtClean="0"/>
              <a:t>? </a:t>
            </a:r>
            <a:r>
              <a:rPr lang="lv-LV" sz="2800" dirty="0" smtClean="0">
                <a:sym typeface="Wingdings" pitchFamily="2" charset="2"/>
              </a:rPr>
              <a:t> </a:t>
            </a:r>
            <a:r>
              <a:rPr lang="lv-LV" sz="2800" b="1" dirty="0" smtClean="0"/>
              <a:t>Jēzus</a:t>
            </a:r>
          </a:p>
          <a:p>
            <a:pPr>
              <a:buFontTx/>
              <a:buChar char="•"/>
            </a:pPr>
            <a:r>
              <a:rPr lang="lv-LV" sz="2800" dirty="0" smtClean="0"/>
              <a:t>Kad </a:t>
            </a:r>
            <a:r>
              <a:rPr lang="lv-LV" sz="2800" b="1" dirty="0" smtClean="0"/>
              <a:t>dvēsele</a:t>
            </a:r>
            <a:r>
              <a:rPr lang="lv-LV" sz="2800" dirty="0" smtClean="0"/>
              <a:t> ir </a:t>
            </a:r>
            <a:r>
              <a:rPr lang="lv-LV" sz="2800" b="1" dirty="0" smtClean="0"/>
              <a:t>lielās skumjās</a:t>
            </a:r>
            <a:r>
              <a:rPr lang="lv-LV" sz="2800" dirty="0" smtClean="0"/>
              <a:t>, tad </a:t>
            </a:r>
            <a:r>
              <a:rPr lang="lv-LV" sz="2800" b="1" dirty="0" smtClean="0"/>
              <a:t>virspusīgs</a:t>
            </a:r>
            <a:r>
              <a:rPr lang="lv-LV" sz="2800" dirty="0" smtClean="0"/>
              <a:t> </a:t>
            </a:r>
            <a:r>
              <a:rPr lang="lv-LV" sz="2800" b="1" dirty="0" smtClean="0"/>
              <a:t>prieks</a:t>
            </a:r>
            <a:r>
              <a:rPr lang="lv-LV" sz="2800" dirty="0" smtClean="0"/>
              <a:t> tur </a:t>
            </a:r>
            <a:r>
              <a:rPr lang="lv-LV" sz="2800" b="1" dirty="0" smtClean="0"/>
              <a:t>nepalīdzēs</a:t>
            </a:r>
            <a:r>
              <a:rPr lang="lv-LV" sz="2800" dirty="0" smtClean="0"/>
              <a:t>.</a:t>
            </a:r>
            <a:endParaRPr lang="lv-LV" sz="2800" dirty="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4</a:t>
            </a:fld>
            <a:endParaRPr lang="lv-LV" smtClean="0"/>
          </a:p>
        </p:txBody>
      </p:sp>
      <p:pic>
        <p:nvPicPr>
          <p:cNvPr id="7170" name="Picture 2" descr="Rejoice in the Lord Always - Philippians 4:4 - Today's Bible Verse"/>
          <p:cNvPicPr>
            <a:picLocks noChangeAspect="1" noChangeArrowheads="1"/>
          </p:cNvPicPr>
          <p:nvPr/>
        </p:nvPicPr>
        <p:blipFill>
          <a:blip r:embed="rId2"/>
          <a:srcRect t="35500"/>
          <a:stretch>
            <a:fillRect/>
          </a:stretch>
        </p:blipFill>
        <p:spPr bwMode="auto">
          <a:xfrm>
            <a:off x="2428860" y="3929066"/>
            <a:ext cx="6715140" cy="292893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170"/>
                                        </p:tgtEl>
                                        <p:attrNameLst>
                                          <p:attrName>style.visibility</p:attrName>
                                        </p:attrNameLst>
                                      </p:cBhvr>
                                      <p:to>
                                        <p:strVal val="visible"/>
                                      </p:to>
                                    </p:set>
                                    <p:animEffect transition="in" filter="fade">
                                      <p:cBhvr>
                                        <p:cTn id="12" dur="2000"/>
                                        <p:tgtEl>
                                          <p:spTgt spid="7170"/>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 calcmode="lin" valueType="num">
                                      <p:cBhvr additive="base">
                                        <p:cTn id="2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1" end="1"/>
                                            </p:txEl>
                                          </p:spTgt>
                                        </p:tgtEl>
                                        <p:attrNameLst>
                                          <p:attrName>style.visibility</p:attrName>
                                        </p:attrNameLst>
                                      </p:cBhvr>
                                      <p:to>
                                        <p:strVal val="visible"/>
                                      </p:to>
                                    </p:set>
                                    <p:anim calcmode="lin" valueType="num">
                                      <p:cBhvr additive="base">
                                        <p:cTn id="2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additive="base">
                                        <p:cTn id="3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571480"/>
            <a:ext cx="9144000" cy="1081088"/>
          </a:xfrm>
        </p:spPr>
        <p:txBody>
          <a:bodyPr/>
          <a:lstStyle/>
          <a:p>
            <a:pPr marL="0" indent="0" algn="just">
              <a:lnSpc>
                <a:spcPct val="80000"/>
              </a:lnSpc>
              <a:buFontTx/>
              <a:buNone/>
            </a:pPr>
            <a:r>
              <a:rPr lang="lv-LV" sz="2800" i="1" dirty="0" smtClean="0"/>
              <a:t>1 Dāvida dziesma. Nesaniknojies par tiem, kas ir nekrietni, un nekļūsti naida pilns pret ļauna darītājiem</a:t>
            </a:r>
            <a:r>
              <a:rPr lang="lv-LV" sz="2800" i="1" dirty="0" smtClean="0"/>
              <a:t>! 2 </a:t>
            </a:r>
            <a:r>
              <a:rPr lang="lv-LV" sz="2800" i="1" dirty="0" smtClean="0"/>
              <a:t>Jo tāpat kā zāle tie ātri nokaltīs un kā lapu zaļums tie novītīs</a:t>
            </a:r>
            <a:r>
              <a:rPr lang="lv-LV" sz="2800" i="1" dirty="0" smtClean="0"/>
              <a:t>. 3 </a:t>
            </a:r>
            <a:r>
              <a:rPr lang="lv-LV" sz="2800" i="1" dirty="0" smtClean="0"/>
              <a:t>Ceri uz To Kungu un dari labu, paliec savā zemē un dzīvo ar godu</a:t>
            </a:r>
            <a:r>
              <a:rPr lang="lv-LV" sz="2800" i="1" dirty="0" smtClean="0"/>
              <a:t>. 4 </a:t>
            </a:r>
            <a:r>
              <a:rPr lang="lv-LV" sz="2800" i="1" dirty="0" smtClean="0"/>
              <a:t>Meklē savu prieku savā Kungā, tad Viņš tev dos, pēc kā tava sirds ilgojas</a:t>
            </a:r>
            <a:r>
              <a:rPr lang="lv-LV" sz="2800" i="1" dirty="0" smtClean="0"/>
              <a:t>! 5 </a:t>
            </a:r>
            <a:r>
              <a:rPr lang="lv-LV" sz="2800" i="1" dirty="0" smtClean="0"/>
              <a:t>Pavēli Tam Kungam savu ceļu un ceri uz Viņu, gan jau Viņš tad darīs</a:t>
            </a:r>
            <a:r>
              <a:rPr lang="lv-LV" sz="2800" i="1" dirty="0" smtClean="0"/>
              <a:t>: 6 </a:t>
            </a:r>
            <a:r>
              <a:rPr lang="lv-LV" sz="2800" i="1" dirty="0" smtClean="0"/>
              <a:t>Viņš tavai taisnībai liks starot kā gaismai un tavām tiesībām kā saulainai dienai</a:t>
            </a:r>
            <a:r>
              <a:rPr lang="lv-LV" sz="2800" i="1" dirty="0" smtClean="0"/>
              <a:t>. 7 </a:t>
            </a:r>
            <a:r>
              <a:rPr lang="lv-LV" sz="2800" i="1" dirty="0" smtClean="0"/>
              <a:t>Esi kluss Tā Kunga priekšā un gaidi uz Viņu, neesi sašutis, ja kādam laimējas un ir sekmes, nedz arī par vīru, kas dara blēdības</a:t>
            </a:r>
            <a:r>
              <a:rPr lang="lv-LV" sz="2800" i="1" dirty="0" smtClean="0"/>
              <a:t>! 8 </a:t>
            </a:r>
            <a:r>
              <a:rPr lang="lv-LV" sz="2800" i="1" dirty="0" smtClean="0"/>
              <a:t>Atmet dusmas un neļaujies bardzībai, neiekarsti niknumā, jo no tā ceļas tikai ļaunums</a:t>
            </a:r>
            <a:r>
              <a:rPr lang="lv-LV" sz="2800" i="1" dirty="0" smtClean="0"/>
              <a:t>! 9 </a:t>
            </a:r>
            <a:r>
              <a:rPr lang="lv-LV" sz="2800" i="1" dirty="0" smtClean="0"/>
              <a:t>Ļaundari taču tiks izdeldēti, bet, kas gaida uz To Kungu, iemantos zemi</a:t>
            </a:r>
            <a:r>
              <a:rPr lang="lv-LV" sz="2800" i="1" dirty="0" smtClean="0"/>
              <a:t>. 10 </a:t>
            </a:r>
            <a:r>
              <a:rPr lang="lv-LV" sz="2800" i="1" dirty="0" smtClean="0"/>
              <a:t>Vēl mazu brīdi - un bezdievīgā vairs nebūs. Tu raudzīsies uz viņa vietu, bet viņa tur vairs nesaskatīsi</a:t>
            </a:r>
            <a:r>
              <a:rPr lang="lv-LV" sz="2800" i="1" dirty="0" smtClean="0"/>
              <a:t>. 11 </a:t>
            </a:r>
            <a:r>
              <a:rPr lang="lv-LV" sz="2800" i="1" dirty="0" smtClean="0"/>
              <a:t>Bet lēnprātīgie iemantos zemi un baudīs mieru papilnam</a:t>
            </a:r>
            <a:r>
              <a:rPr lang="lv-LV" sz="2800" i="1" dirty="0" smtClean="0"/>
              <a:t>.</a:t>
            </a:r>
            <a:endParaRPr lang="lv-LV" sz="2800" i="1" dirty="0" smtClean="0"/>
          </a:p>
        </p:txBody>
      </p:sp>
      <p:sp>
        <p:nvSpPr>
          <p:cNvPr id="7" name="Rectangle 6"/>
          <p:cNvSpPr>
            <a:spLocks noChangeArrowheads="1"/>
          </p:cNvSpPr>
          <p:nvPr/>
        </p:nvSpPr>
        <p:spPr bwMode="auto">
          <a:xfrm>
            <a:off x="0" y="0"/>
            <a:ext cx="9144000" cy="523220"/>
          </a:xfrm>
          <a:prstGeom prst="rect">
            <a:avLst/>
          </a:prstGeom>
          <a:noFill/>
          <a:ln w="9525">
            <a:noFill/>
            <a:miter lim="800000"/>
            <a:headEnd/>
            <a:tailEnd/>
          </a:ln>
        </p:spPr>
        <p:txBody>
          <a:bodyPr wrap="square">
            <a:spAutoFit/>
          </a:bodyPr>
          <a:lstStyle/>
          <a:p>
            <a:pPr>
              <a:buFontTx/>
              <a:buChar char="•"/>
            </a:pPr>
            <a:r>
              <a:rPr lang="lv-LV" sz="2800" dirty="0" smtClean="0"/>
              <a:t>Mārtiņš Luters ieteica lasīt Psalmus. </a:t>
            </a:r>
            <a:r>
              <a:rPr lang="lv-LV" sz="2800" b="1" dirty="0" smtClean="0"/>
              <a:t>37.Psalms</a:t>
            </a:r>
            <a:r>
              <a:rPr lang="lv-LV" sz="2800" dirty="0" smtClean="0"/>
              <a:t>:</a:t>
            </a:r>
            <a:endParaRPr lang="lv-LV" sz="2800" dirty="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5</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3 Klau! Kaut kur atskanēja sauciens: "Ierīkojiet tuksnesī Tam Kungam ceļu, dariet klajumā kādas līdzenas tekas mūsu Dievam! 4 Visas ielejas lai piepilda un visus kalnus un pakalnus lai nolīdzina; kas ir nelīdzens, lai top par līdzenu ceļu, un, kas paugurains, lai top par klajumu, 5 lai parādītos Tā Kunga godība un lai visa cilvēce kopā to redzētu, jo Tā Kunga mute to tā ir runājusi</a:t>
            </a:r>
          </a:p>
        </p:txBody>
      </p:sp>
      <p:sp>
        <p:nvSpPr>
          <p:cNvPr id="7" name="Rectangle 6"/>
          <p:cNvSpPr>
            <a:spLocks noChangeArrowheads="1"/>
          </p:cNvSpPr>
          <p:nvPr/>
        </p:nvSpPr>
        <p:spPr bwMode="auto">
          <a:xfrm>
            <a:off x="0" y="2428868"/>
            <a:ext cx="5786446" cy="4401205"/>
          </a:xfrm>
          <a:prstGeom prst="rect">
            <a:avLst/>
          </a:prstGeom>
          <a:noFill/>
          <a:ln w="9525">
            <a:noFill/>
            <a:miter lim="800000"/>
            <a:headEnd/>
            <a:tailEnd/>
          </a:ln>
        </p:spPr>
        <p:txBody>
          <a:bodyPr wrap="square">
            <a:spAutoFit/>
          </a:bodyPr>
          <a:lstStyle/>
          <a:p>
            <a:pPr>
              <a:buFontTx/>
              <a:buChar char="•"/>
            </a:pPr>
            <a:r>
              <a:rPr lang="lv-LV" sz="2800" dirty="0" smtClean="0"/>
              <a:t>Mūsu </a:t>
            </a:r>
            <a:r>
              <a:rPr lang="lv-LV" sz="2800" b="1" dirty="0" smtClean="0"/>
              <a:t>dvēsele</a:t>
            </a:r>
            <a:r>
              <a:rPr lang="lv-LV" sz="2800" dirty="0" smtClean="0"/>
              <a:t>, </a:t>
            </a:r>
            <a:r>
              <a:rPr lang="lv-LV" sz="2800" b="1" dirty="0" smtClean="0"/>
              <a:t>bez Jēzus </a:t>
            </a:r>
            <a:r>
              <a:rPr lang="lv-LV" sz="2800" dirty="0" smtClean="0"/>
              <a:t>var būt </a:t>
            </a:r>
            <a:r>
              <a:rPr lang="lv-LV" sz="2800" b="1" dirty="0" smtClean="0"/>
              <a:t>izkaltusi</a:t>
            </a:r>
            <a:r>
              <a:rPr lang="lv-LV" sz="2800" dirty="0" smtClean="0"/>
              <a:t> kā </a:t>
            </a:r>
            <a:r>
              <a:rPr lang="lv-LV" sz="2800" b="1" dirty="0" smtClean="0"/>
              <a:t>tuksnesis</a:t>
            </a:r>
            <a:r>
              <a:rPr lang="lv-LV" sz="2800" dirty="0" smtClean="0"/>
              <a:t>.</a:t>
            </a:r>
            <a:endParaRPr lang="lv-LV" sz="2800" dirty="0"/>
          </a:p>
          <a:p>
            <a:pPr>
              <a:buFontTx/>
              <a:buChar char="•"/>
            </a:pPr>
            <a:r>
              <a:rPr lang="lv-LV" sz="2800" dirty="0" smtClean="0"/>
              <a:t>Bet šai </a:t>
            </a:r>
            <a:r>
              <a:rPr lang="lv-LV" sz="2800" b="1" dirty="0" smtClean="0"/>
              <a:t>dvēselē</a:t>
            </a:r>
            <a:r>
              <a:rPr lang="lv-LV" sz="2800" dirty="0" smtClean="0"/>
              <a:t> vajag </a:t>
            </a:r>
            <a:r>
              <a:rPr lang="lv-LV" sz="2800" b="1" dirty="0" smtClean="0"/>
              <a:t>ierīkot tam Kungam </a:t>
            </a:r>
            <a:r>
              <a:rPr lang="lv-LV" sz="2800" dirty="0" smtClean="0"/>
              <a:t>gludu </a:t>
            </a:r>
            <a:r>
              <a:rPr lang="lv-LV" sz="2800" b="1" dirty="0" smtClean="0"/>
              <a:t>ceļu</a:t>
            </a:r>
            <a:r>
              <a:rPr lang="lv-LV" sz="2800" dirty="0" smtClean="0"/>
              <a:t>, lai </a:t>
            </a:r>
            <a:r>
              <a:rPr lang="lv-LV" sz="2800" b="1" dirty="0" smtClean="0"/>
              <a:t>Jēzus</a:t>
            </a:r>
            <a:r>
              <a:rPr lang="lv-LV" sz="2800" dirty="0" smtClean="0"/>
              <a:t> tur var </a:t>
            </a:r>
            <a:r>
              <a:rPr lang="lv-LV" sz="2800" b="1" dirty="0" smtClean="0"/>
              <a:t>sakārtot mūsu domas</a:t>
            </a:r>
            <a:r>
              <a:rPr lang="lv-LV" sz="2800" dirty="0" smtClean="0"/>
              <a:t>.</a:t>
            </a:r>
          </a:p>
          <a:p>
            <a:pPr>
              <a:buFontTx/>
              <a:buChar char="•"/>
            </a:pPr>
            <a:r>
              <a:rPr lang="lv-LV" sz="2800" dirty="0" smtClean="0"/>
              <a:t>Viss, kas </a:t>
            </a:r>
            <a:r>
              <a:rPr lang="lv-LV" sz="2800" b="1" dirty="0" smtClean="0"/>
              <a:t>traucē Jēzum </a:t>
            </a:r>
            <a:r>
              <a:rPr lang="lv-LV" sz="2800" dirty="0" smtClean="0"/>
              <a:t>darīt savu </a:t>
            </a:r>
            <a:r>
              <a:rPr lang="lv-LV" sz="2800" b="1" dirty="0" smtClean="0"/>
              <a:t>svētīgo darbu </a:t>
            </a:r>
            <a:r>
              <a:rPr lang="lv-LV" sz="2800" dirty="0" smtClean="0"/>
              <a:t>pie mums, tam </a:t>
            </a:r>
            <a:r>
              <a:rPr lang="lv-LV" sz="2800" b="1" dirty="0" smtClean="0"/>
              <a:t>jātop nolīdzinātam</a:t>
            </a:r>
            <a:r>
              <a:rPr lang="lv-LV" sz="2800" dirty="0" smtClean="0"/>
              <a:t>.</a:t>
            </a:r>
          </a:p>
          <a:p>
            <a:pPr>
              <a:buFontTx/>
              <a:buChar char="•"/>
            </a:pPr>
            <a:r>
              <a:rPr lang="lv-LV" sz="2800" dirty="0" smtClean="0"/>
              <a:t>Kad </a:t>
            </a:r>
            <a:r>
              <a:rPr lang="lv-LV" sz="2800" b="1" dirty="0" smtClean="0"/>
              <a:t>Dieva Vārds iemājo sirdīs</a:t>
            </a:r>
            <a:r>
              <a:rPr lang="lv-LV" sz="2800" dirty="0" smtClean="0"/>
              <a:t>, tad tur </a:t>
            </a:r>
            <a:r>
              <a:rPr lang="lv-LV" sz="2800" b="1" dirty="0" smtClean="0"/>
              <a:t>atklājas</a:t>
            </a:r>
            <a:r>
              <a:rPr lang="lv-LV" sz="2800" dirty="0" smtClean="0"/>
              <a:t> </a:t>
            </a:r>
            <a:r>
              <a:rPr lang="lv-LV" sz="2800" b="1" dirty="0" smtClean="0"/>
              <a:t>tā Kunga godība</a:t>
            </a:r>
            <a:r>
              <a:rPr lang="lv-LV" sz="2800" dirty="0" smtClean="0"/>
              <a:t>.</a:t>
            </a:r>
            <a:endParaRPr lang="lv-LV" sz="2800"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6</a:t>
            </a:fld>
            <a:endParaRPr lang="lv-LV" smtClean="0"/>
          </a:p>
        </p:txBody>
      </p:sp>
      <p:pic>
        <p:nvPicPr>
          <p:cNvPr id="5" name="Picture 7" descr="16013020_2c6f_1024x2000"/>
          <p:cNvPicPr>
            <a:picLocks noChangeAspect="1" noChangeArrowheads="1"/>
          </p:cNvPicPr>
          <p:nvPr/>
        </p:nvPicPr>
        <p:blipFill>
          <a:blip r:embed="rId2"/>
          <a:srcRect b="6204"/>
          <a:stretch>
            <a:fillRect/>
          </a:stretch>
        </p:blipFill>
        <p:spPr bwMode="auto">
          <a:xfrm>
            <a:off x="5715008" y="2466999"/>
            <a:ext cx="3394067" cy="431958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6 Klau! Balss sauc: "Sludini!" Es sacīju: "Ko es lai sludinu?" Visa miesa ir zāle, un viss tās jaukums ir kā puķe laukā! 7 Zāle nokalst, puķe novīst, kad Tā Kunga dvaša to skar. Tiešām, tauta ir zāle! 8 Zāle nokalst, puķe novīst, bet mūsu Dieva vārds paliek mūžīgi!</a:t>
            </a:r>
          </a:p>
        </p:txBody>
      </p:sp>
      <p:sp>
        <p:nvSpPr>
          <p:cNvPr id="7" name="Rectangle 6"/>
          <p:cNvSpPr>
            <a:spLocks noChangeArrowheads="1"/>
          </p:cNvSpPr>
          <p:nvPr/>
        </p:nvSpPr>
        <p:spPr bwMode="auto">
          <a:xfrm>
            <a:off x="0" y="1773238"/>
            <a:ext cx="6300788" cy="4832092"/>
          </a:xfrm>
          <a:prstGeom prst="rect">
            <a:avLst/>
          </a:prstGeom>
          <a:noFill/>
          <a:ln w="9525">
            <a:noFill/>
            <a:miter lim="800000"/>
            <a:headEnd/>
            <a:tailEnd/>
          </a:ln>
        </p:spPr>
        <p:txBody>
          <a:bodyPr>
            <a:spAutoFit/>
          </a:bodyPr>
          <a:lstStyle/>
          <a:p>
            <a:pPr>
              <a:buFontTx/>
              <a:buChar char="•"/>
            </a:pPr>
            <a:r>
              <a:rPr lang="lv-LV" sz="2800" b="1" dirty="0" smtClean="0"/>
              <a:t>Pravietim</a:t>
            </a:r>
            <a:r>
              <a:rPr lang="lv-LV" sz="2800" dirty="0" smtClean="0"/>
              <a:t> </a:t>
            </a:r>
            <a:r>
              <a:rPr lang="lv-LV" sz="2800" b="1" dirty="0" smtClean="0"/>
              <a:t>nenākas viegli </a:t>
            </a:r>
            <a:r>
              <a:rPr lang="lv-LV" sz="2800" dirty="0" smtClean="0"/>
              <a:t>iepriecināt tautu. Viņš </a:t>
            </a:r>
            <a:r>
              <a:rPr lang="lv-LV" sz="2800" b="1" dirty="0" smtClean="0"/>
              <a:t>salīdzina</a:t>
            </a:r>
            <a:r>
              <a:rPr lang="lv-LV" sz="2800" dirty="0" smtClean="0"/>
              <a:t> </a:t>
            </a:r>
            <a:r>
              <a:rPr lang="lv-LV" sz="2800" b="1" dirty="0" smtClean="0"/>
              <a:t>cilvēka dzīvi </a:t>
            </a:r>
            <a:r>
              <a:rPr lang="lv-LV" sz="2800" dirty="0" smtClean="0"/>
              <a:t>ar </a:t>
            </a:r>
            <a:r>
              <a:rPr lang="lv-LV" sz="2800" b="1" dirty="0" smtClean="0"/>
              <a:t>zāli</a:t>
            </a:r>
            <a:r>
              <a:rPr lang="lv-LV" sz="2800" dirty="0" smtClean="0"/>
              <a:t> un </a:t>
            </a:r>
            <a:r>
              <a:rPr lang="lv-LV" sz="2800" b="1" dirty="0" smtClean="0"/>
              <a:t>puķēm</a:t>
            </a:r>
            <a:r>
              <a:rPr lang="lv-LV" sz="2800" dirty="0" smtClean="0"/>
              <a:t>.</a:t>
            </a:r>
          </a:p>
          <a:p>
            <a:pPr>
              <a:buFontTx/>
              <a:buChar char="•"/>
            </a:pPr>
            <a:r>
              <a:rPr lang="lv-LV" sz="2800" dirty="0" smtClean="0"/>
              <a:t>Dievs visu </a:t>
            </a:r>
            <a:r>
              <a:rPr lang="lv-LV" sz="2800" b="1" dirty="0" smtClean="0"/>
              <a:t>radību</a:t>
            </a:r>
            <a:r>
              <a:rPr lang="lv-LV" sz="2800" dirty="0" smtClean="0"/>
              <a:t> ir </a:t>
            </a:r>
            <a:r>
              <a:rPr lang="lv-LV" sz="2800" dirty="0" smtClean="0"/>
              <a:t>radījis </a:t>
            </a:r>
            <a:r>
              <a:rPr lang="lv-LV" sz="2800" b="1" dirty="0" smtClean="0"/>
              <a:t>skaistu</a:t>
            </a:r>
            <a:r>
              <a:rPr lang="lv-LV" sz="2800" dirty="0" smtClean="0"/>
              <a:t>, kamēr </a:t>
            </a:r>
            <a:r>
              <a:rPr lang="lv-LV" sz="2800" b="1" dirty="0" smtClean="0"/>
              <a:t>jauna</a:t>
            </a:r>
            <a:r>
              <a:rPr lang="lv-LV" sz="2800" dirty="0" smtClean="0"/>
              <a:t> un </a:t>
            </a:r>
            <a:r>
              <a:rPr lang="lv-LV" sz="2800" b="1" dirty="0" smtClean="0"/>
              <a:t>pilziedā</a:t>
            </a:r>
            <a:r>
              <a:rPr lang="lv-LV" sz="2800" dirty="0" smtClean="0"/>
              <a:t>.</a:t>
            </a:r>
            <a:endParaRPr lang="lv-LV" sz="2800" dirty="0"/>
          </a:p>
          <a:p>
            <a:pPr>
              <a:buFontTx/>
              <a:buChar char="•"/>
            </a:pPr>
            <a:r>
              <a:rPr lang="lv-LV" sz="2800" dirty="0" smtClean="0"/>
              <a:t>Bet visai </a:t>
            </a:r>
            <a:r>
              <a:rPr lang="lv-LV" sz="2800" b="1" dirty="0" smtClean="0"/>
              <a:t>radībai</a:t>
            </a:r>
            <a:r>
              <a:rPr lang="lv-LV" sz="2800" dirty="0" smtClean="0"/>
              <a:t> reiz </a:t>
            </a:r>
            <a:r>
              <a:rPr lang="lv-LV" sz="2800" b="1" dirty="0" smtClean="0"/>
              <a:t>būs nokalst </a:t>
            </a:r>
            <a:r>
              <a:rPr lang="lv-LV" sz="2800" dirty="0" smtClean="0"/>
              <a:t>un </a:t>
            </a:r>
            <a:r>
              <a:rPr lang="lv-LV" sz="2800" b="1" dirty="0" smtClean="0"/>
              <a:t>novīst</a:t>
            </a:r>
            <a:r>
              <a:rPr lang="lv-LV" sz="2800" dirty="0" smtClean="0"/>
              <a:t>, tā ir </a:t>
            </a:r>
            <a:r>
              <a:rPr lang="lv-LV" sz="2800" b="1" dirty="0" smtClean="0"/>
              <a:t>grēka realitāte</a:t>
            </a:r>
            <a:r>
              <a:rPr lang="lv-LV" sz="2800" dirty="0" smtClean="0"/>
              <a:t>, tur </a:t>
            </a:r>
            <a:r>
              <a:rPr lang="lv-LV" sz="2800" b="1" dirty="0" smtClean="0"/>
              <a:t>nav nekā priecīga</a:t>
            </a:r>
            <a:r>
              <a:rPr lang="lv-LV" sz="2800" dirty="0" smtClean="0"/>
              <a:t>.</a:t>
            </a:r>
          </a:p>
          <a:p>
            <a:pPr>
              <a:buFontTx/>
              <a:buChar char="•"/>
            </a:pPr>
            <a:r>
              <a:rPr lang="lv-LV" sz="2800" dirty="0" smtClean="0"/>
              <a:t>Jesaja </a:t>
            </a:r>
            <a:r>
              <a:rPr lang="lv-LV" sz="2800" b="1" dirty="0" smtClean="0"/>
              <a:t>vienīgo īsto prieku </a:t>
            </a:r>
            <a:r>
              <a:rPr lang="lv-LV" sz="2800" dirty="0" smtClean="0"/>
              <a:t>atrod pie </a:t>
            </a:r>
            <a:r>
              <a:rPr lang="lv-LV" sz="2800" b="1" dirty="0" smtClean="0"/>
              <a:t>Bībeles vārdos</a:t>
            </a:r>
            <a:r>
              <a:rPr lang="lv-LV" sz="2800" dirty="0" smtClean="0"/>
              <a:t>, jo tie </a:t>
            </a:r>
            <a:r>
              <a:rPr lang="lv-LV" sz="2800" b="1" dirty="0" smtClean="0"/>
              <a:t>nenovīst</a:t>
            </a:r>
            <a:r>
              <a:rPr lang="lv-LV" sz="2800" dirty="0" smtClean="0"/>
              <a:t>, tie </a:t>
            </a:r>
            <a:r>
              <a:rPr lang="lv-LV" sz="2800" b="1" dirty="0" smtClean="0"/>
              <a:t>paliek mūžīgi stiprinoši</a:t>
            </a:r>
            <a:r>
              <a:rPr lang="lv-LV" sz="2800" dirty="0" smtClean="0"/>
              <a:t>.</a:t>
            </a: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7</a:t>
            </a:fld>
            <a:endParaRPr lang="lv-LV" smtClean="0"/>
          </a:p>
        </p:txBody>
      </p:sp>
      <p:sp>
        <p:nvSpPr>
          <p:cNvPr id="5122" name="AutoShape 2" descr="Zāle nokalst, puķe novīst, bet mūsu... - Joyce Meyer Ministries - Latvian |  Faceboo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4" name="AutoShape 4" descr="Dzīvo, lai dzīvotu - ”Zāle nokalst, puķe novīst, bet mūsu Dieva vārds  paliek mūžīgi!” /Bībele, Jesajas 40:8/ “Kungs, Tava žēlastība sniedzas līdz  debesīm un Tava uzticība līdz padebešiem.&quot; / Bībele, Psalmi 36:6/ | Faceboo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7" name="AutoShape 7" descr="Jesaja 40:8 - Bijbeltekst van de dag - DailyVerses.ne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128" name="Picture 8"/>
          <p:cNvPicPr>
            <a:picLocks noChangeAspect="1" noChangeArrowheads="1"/>
          </p:cNvPicPr>
          <p:nvPr/>
        </p:nvPicPr>
        <p:blipFill>
          <a:blip r:embed="rId2"/>
          <a:srcRect l="5687" r="46545"/>
          <a:stretch>
            <a:fillRect/>
          </a:stretch>
        </p:blipFill>
        <p:spPr bwMode="auto">
          <a:xfrm>
            <a:off x="6143636" y="1785927"/>
            <a:ext cx="3000364" cy="3000396"/>
          </a:xfrm>
          <a:prstGeom prst="rect">
            <a:avLst/>
          </a:prstGeom>
          <a:ln>
            <a:noFill/>
          </a:ln>
          <a:effectLst>
            <a:softEdge rad="112500"/>
          </a:effectLst>
        </p:spPr>
      </p:pic>
      <p:sp>
        <p:nvSpPr>
          <p:cNvPr id="5130" name="AutoShape 10" descr="18 Bible Verses about Love | CBN.com"/>
          <p:cNvSpPr>
            <a:spLocks noChangeAspect="1" noChangeArrowheads="1"/>
          </p:cNvSpPr>
          <p:nvPr/>
        </p:nvSpPr>
        <p:spPr bwMode="auto">
          <a:xfrm>
            <a:off x="155575" y="-830263"/>
            <a:ext cx="2314575" cy="17335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131" name="Picture 11"/>
          <p:cNvPicPr>
            <a:picLocks noChangeAspect="1" noChangeArrowheads="1"/>
          </p:cNvPicPr>
          <p:nvPr/>
        </p:nvPicPr>
        <p:blipFill>
          <a:blip r:embed="rId3"/>
          <a:srcRect/>
          <a:stretch>
            <a:fillRect/>
          </a:stretch>
        </p:blipFill>
        <p:spPr bwMode="auto">
          <a:xfrm>
            <a:off x="6215042" y="4664109"/>
            <a:ext cx="2928958" cy="219389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31"/>
                                        </p:tgtEl>
                                        <p:attrNameLst>
                                          <p:attrName>style.visibility</p:attrName>
                                        </p:attrNameLst>
                                      </p:cBhvr>
                                      <p:to>
                                        <p:strVal val="visible"/>
                                      </p:to>
                                    </p:set>
                                    <p:animEffect transition="in" filter="fade">
                                      <p:cBhvr>
                                        <p:cTn id="11" dur="2000"/>
                                        <p:tgtEl>
                                          <p:spTgt spid="5131"/>
                                        </p:tgtEl>
                                      </p:cBhvr>
                                    </p:animEffect>
                                  </p:childTnLst>
                                </p:cTn>
                              </p:par>
                              <p:par>
                                <p:cTn id="12" presetID="10" presetClass="entr" presetSubtype="0" fill="hold" nodeType="withEffect">
                                  <p:stCondLst>
                                    <p:cond delay="0"/>
                                  </p:stCondLst>
                                  <p:childTnLst>
                                    <p:set>
                                      <p:cBhvr>
                                        <p:cTn id="13" dur="1" fill="hold">
                                          <p:stCondLst>
                                            <p:cond delay="0"/>
                                          </p:stCondLst>
                                        </p:cTn>
                                        <p:tgtEl>
                                          <p:spTgt spid="5128"/>
                                        </p:tgtEl>
                                        <p:attrNameLst>
                                          <p:attrName>style.visibility</p:attrName>
                                        </p:attrNameLst>
                                      </p:cBhvr>
                                      <p:to>
                                        <p:strVal val="visible"/>
                                      </p:to>
                                    </p:set>
                                    <p:animEffect transition="in" filter="fade">
                                      <p:cBhvr>
                                        <p:cTn id="14" dur="2000"/>
                                        <p:tgtEl>
                                          <p:spTgt spid="5128"/>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dirty="0" smtClean="0"/>
              <a:t>9 Kāp jo augstā kalnā, Ciāna, tu labās vēsts nesēja! Pacel savu balsi ar spēku, Jeruzāleme, tu labās vēsts nesēja, un nebīsties! Pasludini Jūdas pilsētām: "Redziet, te ir jūsu Dievs!“</a:t>
            </a:r>
          </a:p>
        </p:txBody>
      </p:sp>
      <p:sp>
        <p:nvSpPr>
          <p:cNvPr id="7" name="Rectangle 6"/>
          <p:cNvSpPr>
            <a:spLocks noChangeArrowheads="1"/>
          </p:cNvSpPr>
          <p:nvPr/>
        </p:nvSpPr>
        <p:spPr bwMode="auto">
          <a:xfrm>
            <a:off x="0" y="1546219"/>
            <a:ext cx="4500562" cy="5262979"/>
          </a:xfrm>
          <a:prstGeom prst="rect">
            <a:avLst/>
          </a:prstGeom>
          <a:noFill/>
          <a:ln w="9525">
            <a:noFill/>
            <a:miter lim="800000"/>
            <a:headEnd/>
            <a:tailEnd/>
          </a:ln>
        </p:spPr>
        <p:txBody>
          <a:bodyPr wrap="square">
            <a:spAutoFit/>
          </a:bodyPr>
          <a:lstStyle/>
          <a:p>
            <a:pPr>
              <a:buFontTx/>
              <a:buChar char="•"/>
            </a:pPr>
            <a:r>
              <a:rPr lang="lv-LV" sz="2800" dirty="0" smtClean="0"/>
              <a:t>No </a:t>
            </a:r>
            <a:r>
              <a:rPr lang="lv-LV" sz="2800" b="1" dirty="0" smtClean="0"/>
              <a:t>Ciānas kalna </a:t>
            </a:r>
            <a:r>
              <a:rPr lang="lv-LV" sz="2800" dirty="0" smtClean="0"/>
              <a:t>paveras </a:t>
            </a:r>
            <a:r>
              <a:rPr lang="lv-LV" sz="2800" b="1" dirty="0" smtClean="0"/>
              <a:t>labs skats </a:t>
            </a:r>
            <a:r>
              <a:rPr lang="lv-LV" sz="2800" dirty="0" smtClean="0"/>
              <a:t>uz </a:t>
            </a:r>
            <a:r>
              <a:rPr lang="lv-LV" sz="2800" b="1" dirty="0" smtClean="0"/>
              <a:t>Jeruzalemi</a:t>
            </a:r>
            <a:r>
              <a:rPr lang="lv-LV" sz="2800" dirty="0" smtClean="0"/>
              <a:t>.</a:t>
            </a:r>
            <a:endParaRPr lang="lv-LV" sz="2800" dirty="0"/>
          </a:p>
          <a:p>
            <a:pPr>
              <a:buFontTx/>
              <a:buChar char="•"/>
            </a:pPr>
            <a:r>
              <a:rPr lang="lv-LV" sz="2800" dirty="0" smtClean="0"/>
              <a:t>Ciāna simbolizē </a:t>
            </a:r>
            <a:r>
              <a:rPr lang="lv-LV" sz="2800" b="1" dirty="0" smtClean="0"/>
              <a:t>pēdējo labo ticīgo atlikumu </a:t>
            </a:r>
            <a:r>
              <a:rPr lang="lv-LV" sz="2800" dirty="0" smtClean="0"/>
              <a:t>no </a:t>
            </a:r>
            <a:r>
              <a:rPr lang="lv-LV" sz="2800" b="1" dirty="0" smtClean="0"/>
              <a:t>jūdu tautas</a:t>
            </a:r>
            <a:r>
              <a:rPr lang="lv-LV" sz="2800" dirty="0" smtClean="0"/>
              <a:t>.</a:t>
            </a:r>
          </a:p>
          <a:p>
            <a:pPr>
              <a:buFontTx/>
              <a:buChar char="•"/>
            </a:pPr>
            <a:r>
              <a:rPr lang="lv-LV" sz="2800" dirty="0" smtClean="0"/>
              <a:t>Jesaja </a:t>
            </a:r>
            <a:r>
              <a:rPr lang="lv-LV" sz="2800" b="1" dirty="0" smtClean="0"/>
              <a:t>iedrošina ticīgos</a:t>
            </a:r>
            <a:r>
              <a:rPr lang="lv-LV" sz="2800" dirty="0" smtClean="0"/>
              <a:t>:</a:t>
            </a:r>
          </a:p>
          <a:p>
            <a:pPr>
              <a:buFontTx/>
              <a:buChar char="•"/>
            </a:pPr>
            <a:r>
              <a:rPr lang="lv-LV" sz="2800" dirty="0" smtClean="0"/>
              <a:t>Tie, kam ir </a:t>
            </a:r>
            <a:r>
              <a:rPr lang="lv-LV" sz="2800" b="1" dirty="0" smtClean="0"/>
              <a:t>labā vēsts</a:t>
            </a:r>
            <a:r>
              <a:rPr lang="lv-LV" sz="2800" dirty="0" smtClean="0"/>
              <a:t>, </a:t>
            </a:r>
            <a:r>
              <a:rPr lang="lv-LV" sz="2800" b="1" dirty="0" smtClean="0"/>
              <a:t>evaņģēlija vēsts</a:t>
            </a:r>
            <a:r>
              <a:rPr lang="lv-LV" sz="2800" dirty="0" smtClean="0"/>
              <a:t>, </a:t>
            </a:r>
            <a:r>
              <a:rPr lang="lv-LV" sz="2800" b="1" dirty="0" smtClean="0"/>
              <a:t>paceliet savas balsis skaļi</a:t>
            </a:r>
            <a:r>
              <a:rPr lang="lv-LV" sz="2800" dirty="0" smtClean="0"/>
              <a:t> un </a:t>
            </a:r>
            <a:r>
              <a:rPr lang="lv-LV" sz="2800" b="1" dirty="0" smtClean="0"/>
              <a:t>nebīstieties</a:t>
            </a:r>
            <a:r>
              <a:rPr lang="lv-LV" sz="2800" dirty="0" smtClean="0"/>
              <a:t>, </a:t>
            </a:r>
            <a:r>
              <a:rPr lang="lv-LV" sz="2800" b="1" dirty="0" smtClean="0"/>
              <a:t>pasludiniet visām pilsētām</a:t>
            </a:r>
            <a:r>
              <a:rPr lang="lv-LV" sz="2800" dirty="0" smtClean="0"/>
              <a:t>: te ir </a:t>
            </a:r>
            <a:r>
              <a:rPr lang="lv-LV" sz="2800" b="1" dirty="0" smtClean="0"/>
              <a:t>Jūsu Dievs</a:t>
            </a:r>
            <a:r>
              <a:rPr lang="lv-LV" sz="2800" dirty="0" smtClean="0"/>
              <a:t>!</a:t>
            </a:r>
            <a:endParaRPr lang="lv-LV" sz="2800" dirty="0"/>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8</a:t>
            </a:fld>
            <a:endParaRPr lang="lv-LV" smtClean="0"/>
          </a:p>
        </p:txBody>
      </p:sp>
      <p:pic>
        <p:nvPicPr>
          <p:cNvPr id="4098" name="Picture 2" descr="Mount Zion - Wikipedia"/>
          <p:cNvPicPr>
            <a:picLocks noChangeAspect="1" noChangeArrowheads="1"/>
          </p:cNvPicPr>
          <p:nvPr/>
        </p:nvPicPr>
        <p:blipFill>
          <a:blip r:embed="rId2"/>
          <a:srcRect/>
          <a:stretch>
            <a:fillRect/>
          </a:stretch>
        </p:blipFill>
        <p:spPr bwMode="auto">
          <a:xfrm flipH="1">
            <a:off x="4429092" y="1418752"/>
            <a:ext cx="4643502" cy="536783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2000"/>
                                        <p:tgtEl>
                                          <p:spTgt spid="40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eaLnBrk="1" hangingPunct="1">
              <a:spcBef>
                <a:spcPct val="0"/>
              </a:spcBef>
              <a:buFontTx/>
              <a:buNone/>
            </a:pPr>
            <a:r>
              <a:rPr lang="lv-LV" sz="2800" i="1" dirty="0" smtClean="0"/>
              <a:t>10 Redziet, Dievs Tas Kungs nāk ar lielu spēku, un Viņa elkonis dod tam uzvaru, Viņa alga ir pie Viņa, un Viņa atmaksa ir Viņa priekšā! 11 Kā gans Viņš ganīs Savu ganāmo pulku. Viņš ņems jērus Savās rokās un tos nesīs Savā klēpī un sargās avju mātes.</a:t>
            </a:r>
          </a:p>
        </p:txBody>
      </p:sp>
      <p:sp>
        <p:nvSpPr>
          <p:cNvPr id="7" name="Rectangle 6"/>
          <p:cNvSpPr>
            <a:spLocks noChangeArrowheads="1"/>
          </p:cNvSpPr>
          <p:nvPr/>
        </p:nvSpPr>
        <p:spPr bwMode="auto">
          <a:xfrm>
            <a:off x="0" y="2143116"/>
            <a:ext cx="5500694" cy="4401205"/>
          </a:xfrm>
          <a:prstGeom prst="rect">
            <a:avLst/>
          </a:prstGeom>
          <a:noFill/>
          <a:ln w="9525">
            <a:noFill/>
            <a:miter lim="800000"/>
            <a:headEnd/>
            <a:tailEnd/>
          </a:ln>
        </p:spPr>
        <p:txBody>
          <a:bodyPr wrap="square">
            <a:spAutoFit/>
          </a:bodyPr>
          <a:lstStyle/>
          <a:p>
            <a:pPr>
              <a:buFontTx/>
              <a:buChar char="•"/>
            </a:pPr>
            <a:r>
              <a:rPr lang="lv-LV" sz="2800" b="1" dirty="0" smtClean="0"/>
              <a:t>Tas Kungs </a:t>
            </a:r>
            <a:r>
              <a:rPr lang="lv-LV" sz="2800" dirty="0" smtClean="0"/>
              <a:t>nāks ar </a:t>
            </a:r>
            <a:r>
              <a:rPr lang="lv-LV" sz="2800" b="1" dirty="0" smtClean="0"/>
              <a:t>lielu spēku</a:t>
            </a:r>
            <a:r>
              <a:rPr lang="lv-LV" sz="2800" dirty="0" smtClean="0"/>
              <a:t>!</a:t>
            </a:r>
          </a:p>
          <a:p>
            <a:pPr>
              <a:buFontTx/>
              <a:buChar char="•"/>
            </a:pPr>
            <a:r>
              <a:rPr lang="lv-LV" sz="2800" dirty="0" smtClean="0"/>
              <a:t>Viņš </a:t>
            </a:r>
            <a:r>
              <a:rPr lang="lv-LV" sz="2800" b="1" dirty="0" smtClean="0"/>
              <a:t>nāks ar spēku </a:t>
            </a:r>
            <a:r>
              <a:rPr lang="lv-LV" sz="2800" dirty="0" smtClean="0"/>
              <a:t>caur </a:t>
            </a:r>
            <a:r>
              <a:rPr lang="lv-LV" sz="2800" b="1" dirty="0" smtClean="0"/>
              <a:t>Jaunavas Marijas miesām</a:t>
            </a:r>
            <a:r>
              <a:rPr lang="lv-LV" sz="2800" dirty="0" smtClean="0"/>
              <a:t>!</a:t>
            </a:r>
            <a:endParaRPr lang="lv-LV" sz="2800" dirty="0"/>
          </a:p>
          <a:p>
            <a:pPr>
              <a:buFontTx/>
              <a:buChar char="•"/>
            </a:pPr>
            <a:r>
              <a:rPr lang="lv-LV" sz="2800" b="1" dirty="0" smtClean="0"/>
              <a:t>Pie tā Kunga ir uzvara</a:t>
            </a:r>
            <a:r>
              <a:rPr lang="lv-LV" sz="2800" dirty="0" smtClean="0"/>
              <a:t>!</a:t>
            </a:r>
          </a:p>
          <a:p>
            <a:pPr>
              <a:buFontTx/>
              <a:buChar char="•"/>
            </a:pPr>
            <a:r>
              <a:rPr lang="lv-LV" sz="2800" b="1" dirty="0" smtClean="0"/>
              <a:t>Atmaksa ir Viņa rokās</a:t>
            </a:r>
            <a:r>
              <a:rPr lang="lv-LV" sz="2800" dirty="0" smtClean="0"/>
              <a:t>!</a:t>
            </a:r>
          </a:p>
          <a:p>
            <a:pPr>
              <a:buFontTx/>
              <a:buChar char="•"/>
            </a:pPr>
            <a:r>
              <a:rPr lang="lv-LV" sz="2800" b="1" dirty="0" smtClean="0"/>
              <a:t>Jēzus</a:t>
            </a:r>
            <a:r>
              <a:rPr lang="lv-LV" sz="2800" dirty="0" smtClean="0"/>
              <a:t> kā </a:t>
            </a:r>
            <a:r>
              <a:rPr lang="lv-LV" sz="2800" b="1" dirty="0" smtClean="0"/>
              <a:t>labs gans </a:t>
            </a:r>
            <a:r>
              <a:rPr lang="lv-LV" sz="2800" dirty="0" smtClean="0"/>
              <a:t>vadīs savu </a:t>
            </a:r>
            <a:r>
              <a:rPr lang="lv-LV" sz="2800" b="1" dirty="0" smtClean="0"/>
              <a:t>ganāmo pulku</a:t>
            </a:r>
            <a:r>
              <a:rPr lang="lv-LV" sz="2800" dirty="0" smtClean="0"/>
              <a:t>!</a:t>
            </a:r>
          </a:p>
          <a:p>
            <a:pPr>
              <a:buFontTx/>
              <a:buChar char="•"/>
            </a:pPr>
            <a:r>
              <a:rPr lang="lv-LV" sz="2800" dirty="0" smtClean="0"/>
              <a:t>Viņš </a:t>
            </a:r>
            <a:r>
              <a:rPr lang="lv-LV" sz="2800" b="1" dirty="0" smtClean="0"/>
              <a:t>mierinās</a:t>
            </a:r>
            <a:r>
              <a:rPr lang="lv-LV" sz="2800" dirty="0" smtClean="0"/>
              <a:t> visas </a:t>
            </a:r>
            <a:r>
              <a:rPr lang="lv-LV" sz="2800" b="1" dirty="0" smtClean="0"/>
              <a:t>satrauktās sirdis</a:t>
            </a:r>
            <a:r>
              <a:rPr lang="lv-LV" sz="2800" dirty="0" smtClean="0"/>
              <a:t> un </a:t>
            </a:r>
            <a:r>
              <a:rPr lang="lv-LV" sz="2800" b="1" dirty="0" smtClean="0"/>
              <a:t>ņems</a:t>
            </a:r>
            <a:r>
              <a:rPr lang="lv-LV" sz="2800" dirty="0" smtClean="0"/>
              <a:t> to </a:t>
            </a:r>
            <a:r>
              <a:rPr lang="lv-LV" sz="2800" b="1" dirty="0" smtClean="0"/>
              <a:t>savā klēpī </a:t>
            </a:r>
            <a:r>
              <a:rPr lang="lv-LV" sz="2800" dirty="0" smtClean="0"/>
              <a:t>kā </a:t>
            </a:r>
            <a:r>
              <a:rPr lang="lv-LV" sz="2800" b="1" dirty="0" smtClean="0"/>
              <a:t>gādīgs tēvs savus bērnus</a:t>
            </a:r>
            <a:r>
              <a:rPr lang="lv-LV" sz="2800" dirty="0" smtClean="0"/>
              <a:t>.</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9</a:t>
            </a:fld>
            <a:endParaRPr lang="lv-LV" smtClean="0"/>
          </a:p>
        </p:txBody>
      </p:sp>
      <p:pic>
        <p:nvPicPr>
          <p:cNvPr id="3074" name="Picture 2" descr="GAUTHIER Corbert | I AM A CHILD | Christmas scenes, Nativity, Birth of jesus"/>
          <p:cNvPicPr>
            <a:picLocks noChangeAspect="1" noChangeArrowheads="1"/>
          </p:cNvPicPr>
          <p:nvPr/>
        </p:nvPicPr>
        <p:blipFill>
          <a:blip r:embed="rId2"/>
          <a:srcRect/>
          <a:stretch>
            <a:fillRect/>
          </a:stretch>
        </p:blipFill>
        <p:spPr bwMode="auto">
          <a:xfrm>
            <a:off x="5433929" y="2285992"/>
            <a:ext cx="3710071" cy="457200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4"/>
                                        </p:tgtEl>
                                        <p:attrNameLst>
                                          <p:attrName>style.visibility</p:attrName>
                                        </p:attrNameLst>
                                      </p:cBhvr>
                                      <p:to>
                                        <p:strVal val="visible"/>
                                      </p:to>
                                    </p:set>
                                    <p:animEffect transition="in" filter="fade">
                                      <p:cBhvr>
                                        <p:cTn id="11" dur="2000"/>
                                        <p:tgtEl>
                                          <p:spTgt spid="30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1467</TotalTime>
  <Words>1231</Words>
  <Application>Microsoft Office PowerPoint</Application>
  <PresentationFormat>On-screen Show (4:3)</PresentationFormat>
  <Paragraphs>56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Default Design</vt:lpstr>
      <vt:lpstr>Jes.40:1-11 Glābējs nāk</vt:lpstr>
      <vt:lpstr>Jes.40:1-11 Glābējs nāk</vt:lpstr>
      <vt:lpstr>Ievads</vt:lpstr>
      <vt:lpstr>Slide 4</vt:lpstr>
      <vt:lpstr>Slide 5</vt:lpstr>
      <vt:lpstr>Slide 6</vt:lpstr>
      <vt:lpstr>Slide 7</vt:lpstr>
      <vt:lpstr>Slide 8</vt:lpstr>
      <vt:lpstr>Slide 9</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88</cp:revision>
  <dcterms:created xsi:type="dcterms:W3CDTF">2010-10-07T14:46:11Z</dcterms:created>
  <dcterms:modified xsi:type="dcterms:W3CDTF">2020-12-05T16:35:30Z</dcterms:modified>
</cp:coreProperties>
</file>