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11" r:id="rId2"/>
    <p:sldId id="288" r:id="rId3"/>
    <p:sldId id="315" r:id="rId4"/>
    <p:sldId id="316" r:id="rId5"/>
    <p:sldId id="290" r:id="rId6"/>
    <p:sldId id="326" r:id="rId7"/>
    <p:sldId id="302" r:id="rId8"/>
    <p:sldId id="303" r:id="rId9"/>
    <p:sldId id="324" r:id="rId10"/>
    <p:sldId id="312" r:id="rId11"/>
    <p:sldId id="305" r:id="rId12"/>
    <p:sldId id="317" r:id="rId13"/>
    <p:sldId id="322" r:id="rId14"/>
    <p:sldId id="328" r:id="rId15"/>
    <p:sldId id="320" r:id="rId16"/>
    <p:sldId id="323" r:id="rId17"/>
    <p:sldId id="327" r:id="rId18"/>
    <p:sldId id="325" r:id="rId19"/>
    <p:sldId id="272" r:id="rId20"/>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3" d="100"/>
          <a:sy n="73" d="100"/>
        </p:scale>
        <p:origin x="-73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atin typeface="Arial" pitchFamily="34" charset="0"/>
              </a:defRPr>
            </a:lvl1pPr>
          </a:lstStyle>
          <a:p>
            <a:pPr>
              <a:defRPr/>
            </a:pPr>
            <a:fld id="{3EF983FC-C4BF-4F7C-9D40-CF2294EF524F}" type="datetimeFigureOut">
              <a:rPr lang="en-US"/>
              <a:pPr>
                <a:defRPr/>
              </a:pPr>
              <a:t>12/23/2024</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atin typeface="Arial" pitchFamily="34" charset="0"/>
              </a:defRPr>
            </a:lvl1pPr>
          </a:lstStyle>
          <a:p>
            <a:pPr>
              <a:defRPr/>
            </a:pPr>
            <a:fld id="{40847E63-47B2-40B9-9C30-AA625988847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F88A96C8-9076-4A47-9D31-6337A4B65B52}" type="slidenum">
              <a:rPr lang="lv-LV"/>
              <a:pPr>
                <a:defRPr/>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0D871B0C-0EFC-4B36-8A75-4D321E9542C0}" type="slidenum">
              <a:rPr lang="lv-LV"/>
              <a:pPr>
                <a:defRPr/>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0B47706D-70F8-40F4-ABB2-9C7B9865FA70}" type="slidenum">
              <a:rPr lang="lv-LV"/>
              <a:pPr>
                <a:defRPr/>
              </a:pPr>
              <a:t>‹#›</a:t>
            </a:fld>
            <a:endParaRPr lang="lv-LV"/>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2"/>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903C240F-DC44-4A87-969C-392C1AC14F94}" type="slidenum">
              <a:rPr lang="en-US"/>
              <a:pPr>
                <a:defRPr/>
              </a:pPr>
              <a:t>‹#›</a:t>
            </a:fld>
            <a:endParaRPr lang="en-US"/>
          </a:p>
        </p:txBody>
      </p:sp>
    </p:spTree>
    <p:extLst>
      <p:ext uri="{BB962C8B-B14F-4D97-AF65-F5344CB8AC3E}">
        <p14:creationId xmlns="" xmlns:p14="http://schemas.microsoft.com/office/powerpoint/2010/main" val="2091899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7A4189BE-0D62-4CDF-AFE5-241C9CEC956C}" type="slidenum">
              <a:rPr lang="lv-LV"/>
              <a:pPr>
                <a:defRPr/>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AFFF828C-7E15-4A8C-9BE2-BD2F22869EBF}" type="slidenum">
              <a:rPr lang="lv-LV"/>
              <a:pPr>
                <a:defRPr/>
              </a:pPr>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BDDD839A-A3D7-4503-B53D-AC72DD72B8B4}" type="slidenum">
              <a:rPr lang="lv-LV"/>
              <a:pPr>
                <a:defRPr/>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8085B43D-C1AB-42D9-80E6-F1EF001C7F19}" type="slidenum">
              <a:rPr lang="lv-LV"/>
              <a:pPr>
                <a:defRPr/>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92CDF58E-FD3A-4CD7-9959-DD45F665EAF8}" type="slidenum">
              <a:rPr lang="lv-LV"/>
              <a:pPr>
                <a:defRPr/>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83682460-2AD7-412F-B40E-27EAED140C8C}" type="slidenum">
              <a:rPr lang="lv-LV"/>
              <a:pPr>
                <a:defRPr/>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57C947C7-FE3D-4DC3-9D15-E5912D2C5845}" type="slidenum">
              <a:rPr lang="lv-LV"/>
              <a:pPr>
                <a:defRPr/>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F3343B13-06BF-4D8D-BA8D-715E9115236C}" type="slidenum">
              <a:rPr lang="lv-LV"/>
              <a:pPr>
                <a:defRPr/>
              </a:pPr>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D6834BF6-97C3-4284-BD6E-75F354DF03E0}"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0"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8.wmf"/></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0"/>
            <a:ext cx="9144000" cy="836613"/>
          </a:xfrm>
        </p:spPr>
        <p:txBody>
          <a:bodyPr/>
          <a:lstStyle/>
          <a:p>
            <a:pPr eaLnBrk="1" hangingPunct="1"/>
            <a:r>
              <a:rPr lang="lv-LV" b="1" dirty="0" smtClean="0"/>
              <a:t>1.Moz.3 Ziemassvētki</a:t>
            </a:r>
            <a:endParaRPr lang="lv-LV" b="1" dirty="0" smtClean="0">
              <a:solidFill>
                <a:schemeClr val="tx1"/>
              </a:solidFill>
            </a:endParaRPr>
          </a:p>
        </p:txBody>
      </p:sp>
      <p:sp>
        <p:nvSpPr>
          <p:cNvPr id="2051"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pic>
        <p:nvPicPr>
          <p:cNvPr id="2052" name="Picture 3" descr="DOVE019"/>
          <p:cNvPicPr>
            <a:picLocks noChangeAspect="1" noChangeArrowheads="1"/>
          </p:cNvPicPr>
          <p:nvPr/>
        </p:nvPicPr>
        <p:blipFill>
          <a:blip r:embed="rId2" cstate="print"/>
          <a:srcRect/>
          <a:stretch>
            <a:fillRect/>
          </a:stretch>
        </p:blipFill>
        <p:spPr bwMode="auto">
          <a:xfrm>
            <a:off x="139701" y="90489"/>
            <a:ext cx="574648" cy="655226"/>
          </a:xfrm>
          <a:prstGeom prst="rect">
            <a:avLst/>
          </a:prstGeom>
          <a:noFill/>
          <a:ln w="9525">
            <a:noFill/>
            <a:miter lim="800000"/>
            <a:headEnd/>
            <a:tailEnd/>
          </a:ln>
        </p:spPr>
      </p:pic>
      <p:sp>
        <p:nvSpPr>
          <p:cNvPr id="2053" name="Slide Number Placeholder 5"/>
          <p:cNvSpPr>
            <a:spLocks noGrp="1"/>
          </p:cNvSpPr>
          <p:nvPr>
            <p:ph type="sldNum" sz="quarter" idx="12"/>
          </p:nvPr>
        </p:nvSpPr>
        <p:spPr>
          <a:noFill/>
        </p:spPr>
        <p:txBody>
          <a:bodyPr/>
          <a:lstStyle/>
          <a:p>
            <a:fld id="{9FEBE879-17BF-4CD4-8A08-FECC8B896C71}" type="slidenum">
              <a:rPr lang="lv-LV" smtClean="0"/>
              <a:pPr/>
              <a:t>1</a:t>
            </a:fld>
            <a:endParaRPr lang="lv-LV" smtClean="0"/>
          </a:p>
        </p:txBody>
      </p:sp>
      <p:pic>
        <p:nvPicPr>
          <p:cNvPr id="8" name="irc_mi" descr="Christmas"/>
          <p:cNvPicPr>
            <a:picLocks noGrp="1" noChangeAspect="1" noChangeArrowheads="1"/>
          </p:cNvPicPr>
          <p:nvPr>
            <p:ph idx="1"/>
          </p:nvPr>
        </p:nvPicPr>
        <p:blipFill>
          <a:blip r:embed="rId3" cstate="print"/>
          <a:srcRect/>
          <a:stretch>
            <a:fillRect/>
          </a:stretch>
        </p:blipFill>
        <p:spPr>
          <a:xfrm>
            <a:off x="0" y="860012"/>
            <a:ext cx="9144000" cy="5486374"/>
          </a:xfrm>
          <a:effectLst>
            <a:softEdge rad="112500"/>
          </a:effectLst>
        </p:spPr>
      </p:pic>
      <p:sp>
        <p:nvSpPr>
          <p:cNvPr id="9" name="Rectangle 3"/>
          <p:cNvSpPr txBox="1">
            <a:spLocks noChangeArrowheads="1"/>
          </p:cNvSpPr>
          <p:nvPr/>
        </p:nvSpPr>
        <p:spPr bwMode="auto">
          <a:xfrm>
            <a:off x="2195736" y="6274643"/>
            <a:ext cx="4680520"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tabLst/>
              <a:defRPr/>
            </a:pPr>
            <a:r>
              <a:rPr kumimoji="0" lang="lv-LV" sz="3200" b="0" i="0" u="none" strike="noStrike" kern="0" cap="none" spc="0" normalizeH="0" baseline="0" noProof="0" dirty="0" smtClean="0">
                <a:ln>
                  <a:noFill/>
                </a:ln>
                <a:solidFill>
                  <a:schemeClr val="tx1"/>
                </a:solidFill>
                <a:effectLst/>
                <a:uLnTx/>
                <a:uFillTx/>
                <a:latin typeface="+mn-lt"/>
                <a:ea typeface="+mn-ea"/>
                <a:cs typeface="+mn-cs"/>
              </a:rPr>
              <a:t>Māc. Roberts Otomers</a:t>
            </a:r>
          </a:p>
        </p:txBody>
      </p:sp>
      <p:sp>
        <p:nvSpPr>
          <p:cNvPr id="10" name="Text Box 6"/>
          <p:cNvSpPr txBox="1">
            <a:spLocks noChangeArrowheads="1"/>
          </p:cNvSpPr>
          <p:nvPr/>
        </p:nvSpPr>
        <p:spPr bwMode="auto">
          <a:xfrm>
            <a:off x="7488808" y="0"/>
            <a:ext cx="1763712" cy="400050"/>
          </a:xfrm>
          <a:prstGeom prst="rect">
            <a:avLst/>
          </a:prstGeom>
          <a:noFill/>
          <a:ln w="9525">
            <a:noFill/>
            <a:miter lim="800000"/>
            <a:headEnd/>
            <a:tailEnd/>
          </a:ln>
        </p:spPr>
        <p:txBody>
          <a:bodyPr>
            <a:spAutoFit/>
          </a:bodyPr>
          <a:lstStyle/>
          <a:p>
            <a:pPr>
              <a:spcBef>
                <a:spcPct val="50000"/>
              </a:spcBef>
            </a:pPr>
            <a:r>
              <a:rPr lang="lv-LV" sz="2000" dirty="0" smtClean="0"/>
              <a:t>24.dec.2024.</a:t>
            </a:r>
            <a:endParaRPr lang="lv-LV"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plus(in)">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res-5.cloudinary.com/amn/image/upload/c_fill,h_400,w_712/v1630219656/adventistplace/Adam_and_Eve_Hiding_fjfaaq.png"/>
          <p:cNvPicPr>
            <a:picLocks noChangeAspect="1" noChangeArrowheads="1"/>
          </p:cNvPicPr>
          <p:nvPr/>
        </p:nvPicPr>
        <p:blipFill>
          <a:blip r:embed="rId2" cstate="print"/>
          <a:srcRect l="3916" r="11141"/>
          <a:stretch>
            <a:fillRect/>
          </a:stretch>
        </p:blipFill>
        <p:spPr bwMode="auto">
          <a:xfrm>
            <a:off x="3235539" y="2420888"/>
            <a:ext cx="6708820" cy="4437112"/>
          </a:xfrm>
          <a:prstGeom prst="rect">
            <a:avLst/>
          </a:prstGeom>
          <a:noFill/>
        </p:spPr>
      </p:pic>
      <p:sp>
        <p:nvSpPr>
          <p:cNvPr id="8194" name="Slide Number Placeholder 6"/>
          <p:cNvSpPr>
            <a:spLocks noGrp="1"/>
          </p:cNvSpPr>
          <p:nvPr>
            <p:ph type="sldNum" sz="quarter" idx="12"/>
          </p:nvPr>
        </p:nvSpPr>
        <p:spPr>
          <a:noFill/>
        </p:spPr>
        <p:txBody>
          <a:bodyPr/>
          <a:lstStyle/>
          <a:p>
            <a:fld id="{68AE6D0E-015E-4BD0-BD38-1484B5855BE9}" type="slidenum">
              <a:rPr lang="en-US" smtClean="0"/>
              <a:pPr/>
              <a:t>10</a:t>
            </a:fld>
            <a:endParaRPr lang="en-US"/>
          </a:p>
        </p:txBody>
      </p:sp>
      <p:sp>
        <p:nvSpPr>
          <p:cNvPr id="48130" name="Rectangle 2"/>
          <p:cNvSpPr>
            <a:spLocks noGrp="1" noChangeArrowheads="1"/>
          </p:cNvSpPr>
          <p:nvPr>
            <p:ph type="title"/>
          </p:nvPr>
        </p:nvSpPr>
        <p:spPr>
          <a:xfrm>
            <a:off x="14807" y="0"/>
            <a:ext cx="9129193" cy="706438"/>
          </a:xfrm>
        </p:spPr>
        <p:txBody>
          <a:bodyPr/>
          <a:lstStyle/>
          <a:p>
            <a:pPr marL="762000" indent="-762000" eaLnBrk="1" hangingPunct="1">
              <a:defRPr/>
            </a:pPr>
            <a:r>
              <a:rPr lang="lv-LV" b="1" dirty="0">
                <a:solidFill>
                  <a:schemeClr val="tx1"/>
                </a:solidFill>
              </a:rPr>
              <a:t>Sekas: Cilvēks </a:t>
            </a:r>
            <a:r>
              <a:rPr lang="lv-LV" b="1" dirty="0" smtClean="0">
                <a:solidFill>
                  <a:schemeClr val="tx1"/>
                </a:solidFill>
              </a:rPr>
              <a:t>ir pārbijies</a:t>
            </a:r>
            <a:endParaRPr lang="en-US" sz="4800" dirty="0">
              <a:solidFill>
                <a:schemeClr val="tx1"/>
              </a:solidFill>
            </a:endParaRPr>
          </a:p>
        </p:txBody>
      </p:sp>
      <p:sp>
        <p:nvSpPr>
          <p:cNvPr id="48131" name="Rectangle 3"/>
          <p:cNvSpPr>
            <a:spLocks noGrp="1" noChangeArrowheads="1"/>
          </p:cNvSpPr>
          <p:nvPr>
            <p:ph type="body" sz="half" idx="1"/>
          </p:nvPr>
        </p:nvSpPr>
        <p:spPr>
          <a:xfrm>
            <a:off x="0" y="656692"/>
            <a:ext cx="9144000" cy="2340260"/>
          </a:xfrm>
        </p:spPr>
        <p:txBody>
          <a:bodyPr/>
          <a:lstStyle/>
          <a:p>
            <a:pPr marL="0" indent="0" algn="just" eaLnBrk="1" hangingPunct="1">
              <a:lnSpc>
                <a:spcPct val="80000"/>
              </a:lnSpc>
              <a:buFont typeface="Wingdings" pitchFamily="2" charset="2"/>
              <a:buNone/>
            </a:pPr>
            <a:r>
              <a:rPr lang="lv-LV" sz="2800" i="1" baseline="30000" dirty="0" smtClean="0">
                <a:effectLst/>
              </a:rPr>
              <a:t>9</a:t>
            </a:r>
            <a:r>
              <a:rPr lang="lv-LV" sz="2800" i="1" dirty="0" smtClean="0">
                <a:effectLst/>
              </a:rPr>
              <a:t> “Un </a:t>
            </a:r>
            <a:r>
              <a:rPr lang="lv-LV" sz="2800" i="1" dirty="0">
                <a:effectLst/>
              </a:rPr>
              <a:t>Dievs Tas Kungs sauca cilvēku, sacīdams: "Kur tu esi?“ </a:t>
            </a:r>
            <a:r>
              <a:rPr lang="lv-LV" sz="2800" i="1" baseline="30000" dirty="0" smtClean="0"/>
              <a:t>10</a:t>
            </a:r>
            <a:r>
              <a:rPr lang="lv-LV" sz="2800" i="1" dirty="0" smtClean="0">
                <a:effectLst/>
              </a:rPr>
              <a:t> Tas </a:t>
            </a:r>
            <a:r>
              <a:rPr lang="lv-LV" sz="2800" i="1" dirty="0">
                <a:effectLst/>
              </a:rPr>
              <a:t>atbildēja: "Es dzirdēju Tavu balsi dārzā, un mani pārņēma bailes, jo es esmu kails, un es paslēpos.“ </a:t>
            </a:r>
            <a:r>
              <a:rPr lang="lv-LV" sz="2800" i="1" baseline="30000" dirty="0" smtClean="0"/>
              <a:t>11</a:t>
            </a:r>
            <a:r>
              <a:rPr lang="lv-LV" sz="2800" i="1" dirty="0" smtClean="0">
                <a:effectLst/>
              </a:rPr>
              <a:t> Bet </a:t>
            </a:r>
            <a:r>
              <a:rPr lang="lv-LV" sz="2800" i="1" dirty="0">
                <a:effectLst/>
              </a:rPr>
              <a:t>Viņš sacīja: "Kas tev ir teicis, ka tu esi kails? Vai tu neesi ēdis no koka, no kura Es tev aizliedzu ēst?“ </a:t>
            </a:r>
          </a:p>
          <a:p>
            <a:pPr marL="0" indent="0" eaLnBrk="1" hangingPunct="1">
              <a:lnSpc>
                <a:spcPct val="80000"/>
              </a:lnSpc>
            </a:pPr>
            <a:endParaRPr lang="lv-LV" sz="1400" dirty="0"/>
          </a:p>
        </p:txBody>
      </p:sp>
      <p:sp>
        <p:nvSpPr>
          <p:cNvPr id="8" name="Oval 7"/>
          <p:cNvSpPr/>
          <p:nvPr/>
        </p:nvSpPr>
        <p:spPr>
          <a:xfrm>
            <a:off x="251520" y="2564904"/>
            <a:ext cx="4680520" cy="1872208"/>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smtClean="0">
                <a:solidFill>
                  <a:schemeClr val="tx1"/>
                </a:solidFill>
              </a:rPr>
              <a:t>Kāpēc Ādamu pārņēma bailes?</a:t>
            </a:r>
            <a:endParaRPr lang="en-US" sz="3600" b="1" dirty="0">
              <a:solidFill>
                <a:schemeClr val="tx1"/>
              </a:solidFill>
            </a:endParaRPr>
          </a:p>
        </p:txBody>
      </p:sp>
      <p:sp>
        <p:nvSpPr>
          <p:cNvPr id="10" name="Oval 9"/>
          <p:cNvSpPr/>
          <p:nvPr/>
        </p:nvSpPr>
        <p:spPr>
          <a:xfrm>
            <a:off x="395536" y="4761148"/>
            <a:ext cx="4464496" cy="190821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smtClean="0">
                <a:solidFill>
                  <a:schemeClr val="tx1"/>
                </a:solidFill>
              </a:rPr>
              <a:t>Dievs grib, lai Ādams pats pasaka</a:t>
            </a:r>
            <a:endParaRPr lang="en-US" sz="3600" b="1"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par>
                          <p:cTn id="13" fill="hold">
                            <p:stCondLst>
                              <p:cond delay="2500"/>
                            </p:stCondLst>
                            <p:childTnLst>
                              <p:par>
                                <p:cTn id="14" presetID="9" presetClass="entr" presetSubtype="0" fill="hold" grpId="0" nodeType="afterEffect">
                                  <p:stCondLst>
                                    <p:cond delay="0"/>
                                  </p:stCondLst>
                                  <p:childTnLst>
                                    <p:set>
                                      <p:cBhvr>
                                        <p:cTn id="15" dur="1" fill="hold">
                                          <p:stCondLst>
                                            <p:cond delay="0"/>
                                          </p:stCondLst>
                                        </p:cTn>
                                        <p:tgtEl>
                                          <p:spTgt spid="48131">
                                            <p:txEl>
                                              <p:pRg st="0" end="0"/>
                                            </p:txEl>
                                          </p:spTgt>
                                        </p:tgtEl>
                                        <p:attrNameLst>
                                          <p:attrName>style.visibility</p:attrName>
                                        </p:attrNameLst>
                                      </p:cBhvr>
                                      <p:to>
                                        <p:strVal val="visible"/>
                                      </p:to>
                                    </p:set>
                                    <p:animEffect transition="in" filter="dissolve">
                                      <p:cBhvr>
                                        <p:cTn id="16" dur="500"/>
                                        <p:tgtEl>
                                          <p:spTgt spid="48131">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000"/>
                                        <p:tgtEl>
                                          <p:spTgt spid="8"/>
                                        </p:tgtEl>
                                      </p:cBhvr>
                                    </p:animEffect>
                                  </p:childTnLst>
                                </p:cTn>
                              </p:par>
                            </p:childTnLst>
                          </p:cTn>
                        </p:par>
                        <p:par>
                          <p:cTn id="21" fill="hold">
                            <p:stCondLst>
                              <p:cond delay="5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build="p"/>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6"/>
          <p:cNvSpPr>
            <a:spLocks noGrp="1"/>
          </p:cNvSpPr>
          <p:nvPr>
            <p:ph type="sldNum" sz="quarter" idx="12"/>
          </p:nvPr>
        </p:nvSpPr>
        <p:spPr>
          <a:noFill/>
        </p:spPr>
        <p:txBody>
          <a:bodyPr/>
          <a:lstStyle/>
          <a:p>
            <a:fld id="{68AE6D0E-015E-4BD0-BD38-1484B5855BE9}" type="slidenum">
              <a:rPr lang="en-US" smtClean="0"/>
              <a:pPr/>
              <a:t>11</a:t>
            </a:fld>
            <a:endParaRPr lang="en-US"/>
          </a:p>
        </p:txBody>
      </p:sp>
      <p:sp>
        <p:nvSpPr>
          <p:cNvPr id="48130" name="Rectangle 2"/>
          <p:cNvSpPr>
            <a:spLocks noGrp="1" noChangeArrowheads="1"/>
          </p:cNvSpPr>
          <p:nvPr>
            <p:ph type="title"/>
          </p:nvPr>
        </p:nvSpPr>
        <p:spPr>
          <a:xfrm>
            <a:off x="14807" y="0"/>
            <a:ext cx="9129193" cy="706438"/>
          </a:xfrm>
        </p:spPr>
        <p:txBody>
          <a:bodyPr/>
          <a:lstStyle/>
          <a:p>
            <a:pPr marL="762000" indent="-762000" eaLnBrk="1" hangingPunct="1">
              <a:defRPr/>
            </a:pPr>
            <a:r>
              <a:rPr lang="lv-LV" b="1" dirty="0">
                <a:solidFill>
                  <a:schemeClr val="tx1"/>
                </a:solidFill>
              </a:rPr>
              <a:t>Vainas novelšana</a:t>
            </a:r>
            <a:endParaRPr lang="en-US" sz="4800" dirty="0">
              <a:solidFill>
                <a:schemeClr val="tx1"/>
              </a:solidFill>
            </a:endParaRPr>
          </a:p>
        </p:txBody>
      </p:sp>
      <p:sp>
        <p:nvSpPr>
          <p:cNvPr id="48131" name="Rectangle 3"/>
          <p:cNvSpPr>
            <a:spLocks noGrp="1" noChangeArrowheads="1"/>
          </p:cNvSpPr>
          <p:nvPr>
            <p:ph type="body" sz="half" idx="1"/>
          </p:nvPr>
        </p:nvSpPr>
        <p:spPr>
          <a:xfrm>
            <a:off x="0" y="656692"/>
            <a:ext cx="9144000" cy="3003227"/>
          </a:xfrm>
        </p:spPr>
        <p:txBody>
          <a:bodyPr/>
          <a:lstStyle/>
          <a:p>
            <a:pPr marL="0" indent="0">
              <a:buNone/>
            </a:pPr>
            <a:r>
              <a:rPr lang="lv-LV" sz="2800" i="1" baseline="30000" dirty="0" smtClean="0"/>
              <a:t>12 </a:t>
            </a:r>
            <a:r>
              <a:rPr lang="lv-LV" sz="2800" dirty="0" smtClean="0"/>
              <a:t>“</a:t>
            </a:r>
            <a:r>
              <a:rPr lang="lv-LV" sz="2800" i="1" dirty="0" smtClean="0"/>
              <a:t>Un </a:t>
            </a:r>
            <a:r>
              <a:rPr lang="lv-LV" sz="2800" i="1" dirty="0"/>
              <a:t>cilvēks sacīja: "Tā sieva, ko Tu man devi, lai viņa būtu ar mani, tā man deva no tā koka, un es ēdu</a:t>
            </a:r>
            <a:r>
              <a:rPr lang="lv-LV" sz="2800" i="1" dirty="0" smtClean="0"/>
              <a:t>.“ </a:t>
            </a:r>
            <a:r>
              <a:rPr lang="lv-LV" sz="2800" i="1" baseline="30000" dirty="0" smtClean="0"/>
              <a:t>13 </a:t>
            </a:r>
            <a:r>
              <a:rPr lang="lv-LV" sz="2800" i="1" dirty="0" smtClean="0"/>
              <a:t>Un </a:t>
            </a:r>
            <a:r>
              <a:rPr lang="lv-LV" sz="2800" i="1" dirty="0"/>
              <a:t>Dievs Tas Kungs sacīja sievai: "Ko tu esi darījusi?" Un sieva sacīja: "Čūska mani pievīla, un es ēdu. </a:t>
            </a:r>
            <a:r>
              <a:rPr lang="lv-LV" sz="2800" dirty="0" smtClean="0"/>
              <a:t>"”</a:t>
            </a:r>
            <a:endParaRPr lang="lv-LV" sz="2800" dirty="0"/>
          </a:p>
          <a:p>
            <a:pPr marL="0" indent="0">
              <a:buFont typeface="Wingdings" pitchFamily="2" charset="2"/>
              <a:buNone/>
            </a:pPr>
            <a:endParaRPr lang="lv-LV" sz="2000" b="1" dirty="0"/>
          </a:p>
          <a:p>
            <a:pPr marL="0" indent="0" eaLnBrk="1" hangingPunct="1">
              <a:lnSpc>
                <a:spcPct val="80000"/>
              </a:lnSpc>
            </a:pPr>
            <a:endParaRPr lang="lv-LV" sz="1400" dirty="0"/>
          </a:p>
        </p:txBody>
      </p:sp>
      <p:pic>
        <p:nvPicPr>
          <p:cNvPr id="28675" name="Picture 3"/>
          <p:cNvPicPr>
            <a:picLocks noChangeAspect="1" noChangeArrowheads="1"/>
          </p:cNvPicPr>
          <p:nvPr/>
        </p:nvPicPr>
        <p:blipFill>
          <a:blip r:embed="rId2" cstate="print"/>
          <a:srcRect t="7560" b="14951"/>
          <a:stretch>
            <a:fillRect/>
          </a:stretch>
        </p:blipFill>
        <p:spPr bwMode="auto">
          <a:xfrm>
            <a:off x="1979712" y="2751293"/>
            <a:ext cx="5256584" cy="4106707"/>
          </a:xfrm>
          <a:prstGeom prst="rect">
            <a:avLst/>
          </a:prstGeom>
          <a:ln>
            <a:noFill/>
          </a:ln>
          <a:effectLst>
            <a:softEdge rad="112500"/>
          </a:effectLst>
        </p:spPr>
      </p:pic>
      <p:sp>
        <p:nvSpPr>
          <p:cNvPr id="7" name="Rounded Rectangular Callout 6"/>
          <p:cNvSpPr/>
          <p:nvPr/>
        </p:nvSpPr>
        <p:spPr bwMode="auto">
          <a:xfrm>
            <a:off x="4716016" y="2456892"/>
            <a:ext cx="4355976" cy="684076"/>
          </a:xfrm>
          <a:prstGeom prst="wedgeRoundRectCallou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lv-LV" sz="3600" b="0" i="0" u="none" strike="noStrike" cap="none" normalizeH="0" baseline="0" dirty="0" smtClean="0">
                <a:ln>
                  <a:noFill/>
                </a:ln>
                <a:solidFill>
                  <a:schemeClr val="tx1"/>
                </a:solidFill>
                <a:effectLst/>
                <a:latin typeface="Tahoma" pitchFamily="34" charset="0"/>
              </a:rPr>
              <a:t>Es neesmu vainīgs!</a:t>
            </a:r>
            <a:endParaRPr kumimoji="0" lang="en-US" sz="3600" b="0" i="0" u="none" strike="noStrike" cap="none" normalizeH="0" baseline="0" dirty="0" smtClean="0">
              <a:ln>
                <a:noFill/>
              </a:ln>
              <a:solidFill>
                <a:schemeClr val="tx1"/>
              </a:solidFill>
              <a:effectLst/>
              <a:latin typeface="Tahoma" pitchFamily="34" charset="0"/>
            </a:endParaRPr>
          </a:p>
        </p:txBody>
      </p:sp>
      <p:sp>
        <p:nvSpPr>
          <p:cNvPr id="9" name="Rounded Rectangular Callout 8"/>
          <p:cNvSpPr/>
          <p:nvPr/>
        </p:nvSpPr>
        <p:spPr bwMode="auto">
          <a:xfrm flipH="1">
            <a:off x="179512" y="2492896"/>
            <a:ext cx="4283968" cy="684076"/>
          </a:xfrm>
          <a:prstGeom prst="wedgeRoundRectCallou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lv-LV" sz="3600" b="0" i="0" u="none" strike="noStrike" cap="none" normalizeH="0" baseline="0" dirty="0" smtClean="0">
                <a:ln>
                  <a:noFill/>
                </a:ln>
                <a:solidFill>
                  <a:schemeClr val="tx1"/>
                </a:solidFill>
                <a:effectLst/>
                <a:latin typeface="Tahoma" pitchFamily="34" charset="0"/>
              </a:rPr>
              <a:t>Es neesmu vainīga!</a:t>
            </a:r>
            <a:endParaRPr kumimoji="0" lang="en-US" sz="3600" b="0" i="0" u="none" strike="noStrike" cap="none" normalizeH="0" baseline="0" dirty="0" smtClean="0">
              <a:ln>
                <a:noFill/>
              </a:ln>
              <a:solidFill>
                <a:schemeClr val="tx1"/>
              </a:solidFill>
              <a:effectLst/>
              <a:latin typeface="Tahoma" pitchFamily="34" charset="0"/>
            </a:endParaRPr>
          </a:p>
        </p:txBody>
      </p:sp>
      <p:sp>
        <p:nvSpPr>
          <p:cNvPr id="10" name="Rounded Rectangular Callout 9"/>
          <p:cNvSpPr/>
          <p:nvPr/>
        </p:nvSpPr>
        <p:spPr bwMode="auto">
          <a:xfrm>
            <a:off x="5904656" y="3284984"/>
            <a:ext cx="3131840" cy="684076"/>
          </a:xfrm>
          <a:prstGeom prst="wedgeRoundRectCallou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lv-LV" sz="3600" b="0" i="0" u="none" strike="noStrike" cap="none" normalizeH="0" baseline="0" dirty="0" smtClean="0">
                <a:ln>
                  <a:noFill/>
                </a:ln>
                <a:solidFill>
                  <a:schemeClr val="tx1"/>
                </a:solidFill>
                <a:effectLst/>
                <a:latin typeface="Tahoma" pitchFamily="34" charset="0"/>
              </a:rPr>
              <a:t>Sieva vainīga!</a:t>
            </a:r>
            <a:endParaRPr kumimoji="0" lang="en-US" sz="3600" b="0" i="0" u="none" strike="noStrike" cap="none" normalizeH="0" baseline="0" dirty="0" smtClean="0">
              <a:ln>
                <a:noFill/>
              </a:ln>
              <a:solidFill>
                <a:schemeClr val="tx1"/>
              </a:solidFill>
              <a:effectLst/>
              <a:latin typeface="Tahoma" pitchFamily="34" charset="0"/>
            </a:endParaRPr>
          </a:p>
        </p:txBody>
      </p:sp>
      <p:sp>
        <p:nvSpPr>
          <p:cNvPr id="11" name="Rounded Rectangular Callout 10"/>
          <p:cNvSpPr/>
          <p:nvPr/>
        </p:nvSpPr>
        <p:spPr bwMode="auto">
          <a:xfrm>
            <a:off x="6948772" y="4149080"/>
            <a:ext cx="2087724" cy="1332148"/>
          </a:xfrm>
          <a:prstGeom prst="wedgeRoundRectCallou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lv-LV" sz="3600" b="0" i="0" u="none" strike="noStrike" cap="none" normalizeH="0" baseline="0" dirty="0" smtClean="0">
                <a:ln>
                  <a:noFill/>
                </a:ln>
                <a:solidFill>
                  <a:schemeClr val="tx1"/>
                </a:solidFill>
                <a:effectLst/>
                <a:latin typeface="Tahoma" pitchFamily="34" charset="0"/>
              </a:rPr>
              <a:t>Dievs vainīgs!</a:t>
            </a:r>
            <a:endParaRPr kumimoji="0" lang="en-US" sz="3600" b="0" i="0" u="none" strike="noStrike" cap="none" normalizeH="0" baseline="0" dirty="0" smtClean="0">
              <a:ln>
                <a:noFill/>
              </a:ln>
              <a:solidFill>
                <a:schemeClr val="tx1"/>
              </a:solidFill>
              <a:effectLst/>
              <a:latin typeface="Tahoma" pitchFamily="34" charset="0"/>
            </a:endParaRPr>
          </a:p>
        </p:txBody>
      </p:sp>
      <p:sp>
        <p:nvSpPr>
          <p:cNvPr id="12" name="Rounded Rectangular Callout 11"/>
          <p:cNvSpPr/>
          <p:nvPr/>
        </p:nvSpPr>
        <p:spPr bwMode="auto">
          <a:xfrm flipH="1">
            <a:off x="251520" y="3356992"/>
            <a:ext cx="2124236" cy="1260140"/>
          </a:xfrm>
          <a:prstGeom prst="wedgeRoundRectCallou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lv-LV" sz="3600" b="0" i="0" u="none" strike="noStrike" cap="none" normalizeH="0" baseline="0" dirty="0" smtClean="0">
                <a:ln>
                  <a:noFill/>
                </a:ln>
                <a:solidFill>
                  <a:schemeClr val="tx1"/>
                </a:solidFill>
                <a:effectLst/>
                <a:latin typeface="Tahoma" pitchFamily="34" charset="0"/>
              </a:rPr>
              <a:t>Čūska vainīga!</a:t>
            </a:r>
            <a:endParaRPr kumimoji="0" lang="en-US" sz="3600" b="0" i="0" u="none" strike="noStrike" cap="none" normalizeH="0" baseline="0" dirty="0" smtClean="0">
              <a:ln>
                <a:noFill/>
              </a:ln>
              <a:solidFill>
                <a:schemeClr val="tx1"/>
              </a:solidFill>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48131">
                                            <p:txEl>
                                              <p:pRg st="0" end="0"/>
                                            </p:txEl>
                                          </p:spTgt>
                                        </p:tgtEl>
                                        <p:attrNameLst>
                                          <p:attrName>style.visibility</p:attrName>
                                        </p:attrNameLst>
                                      </p:cBhvr>
                                      <p:to>
                                        <p:strVal val="visible"/>
                                      </p:to>
                                    </p:set>
                                    <p:animEffect transition="in" filter="dissolve">
                                      <p:cBhvr>
                                        <p:cTn id="12" dur="500"/>
                                        <p:tgtEl>
                                          <p:spTgt spid="48131">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8675"/>
                                        </p:tgtEl>
                                        <p:attrNameLst>
                                          <p:attrName>style.visibility</p:attrName>
                                        </p:attrNameLst>
                                      </p:cBhvr>
                                      <p:to>
                                        <p:strVal val="visible"/>
                                      </p:to>
                                    </p:set>
                                    <p:animEffect transition="in" filter="fade">
                                      <p:cBhvr>
                                        <p:cTn id="15" dur="2000"/>
                                        <p:tgtEl>
                                          <p:spTgt spid="28675"/>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par>
                          <p:cTn id="24" fill="hold">
                            <p:stCondLst>
                              <p:cond delay="6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par>
                          <p:cTn id="28" fill="hold">
                            <p:stCondLst>
                              <p:cond delay="8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childTnLst>
                                </p:cTn>
                              </p:par>
                            </p:childTnLst>
                          </p:cTn>
                        </p:par>
                        <p:par>
                          <p:cTn id="32" fill="hold">
                            <p:stCondLst>
                              <p:cond delay="10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build="p"/>
      <p:bldP spid="7"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txBox="1">
            <a:spLocks noGrp="1"/>
          </p:cNvSpPr>
          <p:nvPr/>
        </p:nvSpPr>
        <p:spPr bwMode="auto">
          <a:xfrm>
            <a:off x="6553200" y="6278563"/>
            <a:ext cx="2133600" cy="457200"/>
          </a:xfrm>
          <a:prstGeom prst="rect">
            <a:avLst/>
          </a:prstGeom>
          <a:noFill/>
          <a:ln w="9525">
            <a:noFill/>
            <a:miter lim="800000"/>
            <a:headEnd/>
            <a:tailEnd/>
          </a:ln>
        </p:spPr>
        <p:txBody>
          <a:bodyPr anchor="b"/>
          <a:lstStyle/>
          <a:p>
            <a:pPr algn="r" eaLnBrk="1" hangingPunct="1"/>
            <a:fld id="{389E0FC8-00B5-4961-A228-C190B3EE5217}" type="slidenum">
              <a:rPr lang="en-US" sz="1200"/>
              <a:pPr algn="r" eaLnBrk="1" hangingPunct="1"/>
              <a:t>12</a:t>
            </a:fld>
            <a:endParaRPr lang="en-US" sz="1200"/>
          </a:p>
        </p:txBody>
      </p:sp>
      <p:pic>
        <p:nvPicPr>
          <p:cNvPr id="52239" name="Picture 15" descr="Genesis+03%2815%29+2"/>
          <p:cNvPicPr>
            <a:picLocks noChangeAspect="1" noChangeArrowheads="1"/>
          </p:cNvPicPr>
          <p:nvPr/>
        </p:nvPicPr>
        <p:blipFill>
          <a:blip r:embed="rId2" cstate="print"/>
          <a:srcRect/>
          <a:stretch>
            <a:fillRect/>
          </a:stretch>
        </p:blipFill>
        <p:spPr bwMode="auto">
          <a:xfrm>
            <a:off x="2123728" y="2060848"/>
            <a:ext cx="6987538" cy="4583443"/>
          </a:xfrm>
          <a:prstGeom prst="rect">
            <a:avLst/>
          </a:prstGeom>
          <a:ln>
            <a:noFill/>
          </a:ln>
          <a:effectLst>
            <a:softEdge rad="112500"/>
          </a:effectLst>
        </p:spPr>
      </p:pic>
      <p:sp>
        <p:nvSpPr>
          <p:cNvPr id="6" name="Rectangle 2"/>
          <p:cNvSpPr txBox="1">
            <a:spLocks noChangeArrowheads="1"/>
          </p:cNvSpPr>
          <p:nvPr/>
        </p:nvSpPr>
        <p:spPr bwMode="auto">
          <a:xfrm>
            <a:off x="0" y="1295673"/>
            <a:ext cx="914400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lv-LV" sz="2800" b="0" i="1" u="none" strike="noStrike" kern="0" cap="none" spc="0" normalizeH="0" baseline="30000" noProof="0" dirty="0" smtClean="0">
                <a:ln>
                  <a:noFill/>
                </a:ln>
                <a:solidFill>
                  <a:schemeClr val="tx1"/>
                </a:solidFill>
                <a:effectLst/>
                <a:uLnTx/>
                <a:uFillTx/>
                <a:latin typeface="+mj-lt"/>
                <a:ea typeface="+mj-ea"/>
                <a:cs typeface="+mj-cs"/>
              </a:rPr>
              <a:t>15</a:t>
            </a:r>
            <a:r>
              <a:rPr kumimoji="0" lang="lv-LV" sz="2800" b="0" i="1" u="none" strike="noStrike" kern="0" cap="none" spc="0" normalizeH="0" baseline="0" noProof="0" dirty="0" smtClean="0">
                <a:ln>
                  <a:noFill/>
                </a:ln>
                <a:solidFill>
                  <a:schemeClr val="tx1"/>
                </a:solidFill>
                <a:effectLst/>
                <a:uLnTx/>
                <a:uFillTx/>
                <a:latin typeface="+mj-lt"/>
                <a:ea typeface="+mj-ea"/>
                <a:cs typeface="+mj-cs"/>
              </a:rPr>
              <a:t> Dievs Tas Kungs sacīja čūskai: Un Es celšu ienaidu starp tevi un sievu, starp tavu dzimumu un sievas dzimumu. Tas tev sadragās galvu, bet tu viņam iekodīsi papēdī."</a:t>
            </a:r>
            <a:endParaRPr kumimoji="0" lang="en-US" sz="2800" b="0" i="1" u="none" strike="noStrike" kern="0" cap="none" spc="0" normalizeH="0" baseline="0" noProof="0" dirty="0">
              <a:ln>
                <a:noFill/>
              </a:ln>
              <a:solidFill>
                <a:schemeClr val="tx1"/>
              </a:solidFill>
              <a:effectLst/>
              <a:uLnTx/>
              <a:uFillTx/>
              <a:latin typeface="+mj-lt"/>
              <a:ea typeface="+mj-ea"/>
              <a:cs typeface="+mj-cs"/>
            </a:endParaRPr>
          </a:p>
        </p:txBody>
      </p:sp>
      <p:sp>
        <p:nvSpPr>
          <p:cNvPr id="7" name="Rectangle 2"/>
          <p:cNvSpPr txBox="1">
            <a:spLocks noChangeArrowheads="1"/>
          </p:cNvSpPr>
          <p:nvPr/>
        </p:nvSpPr>
        <p:spPr>
          <a:xfrm>
            <a:off x="14807" y="0"/>
            <a:ext cx="9129193" cy="70643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lv-LV" sz="5400" b="1" kern="0" dirty="0" smtClean="0">
                <a:latin typeface="+mj-lt"/>
                <a:ea typeface="+mj-ea"/>
                <a:cs typeface="+mj-cs"/>
              </a:rPr>
              <a:t>1. pravietojums par Jēzu</a:t>
            </a:r>
            <a:endParaRPr kumimoji="0" lang="en-US" sz="5400" b="1" i="0" u="none" strike="noStrike" kern="0" cap="none" spc="0" normalizeH="0" baseline="0" noProof="0" dirty="0">
              <a:ln>
                <a:noFill/>
              </a:ln>
              <a:solidFill>
                <a:schemeClr val="tx1"/>
              </a:solidFill>
              <a:effectLst/>
              <a:uLnTx/>
              <a:uFillTx/>
              <a:latin typeface="+mj-lt"/>
              <a:ea typeface="+mj-ea"/>
              <a:cs typeface="+mj-cs"/>
            </a:endParaRPr>
          </a:p>
        </p:txBody>
      </p:sp>
      <p:sp>
        <p:nvSpPr>
          <p:cNvPr id="8" name="Rounded Rectangle 7"/>
          <p:cNvSpPr/>
          <p:nvPr/>
        </p:nvSpPr>
        <p:spPr>
          <a:xfrm>
            <a:off x="4139952" y="6165304"/>
            <a:ext cx="3059832"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Čūska = Velns</a:t>
            </a:r>
            <a:endParaRPr lang="en-US" sz="3200" dirty="0"/>
          </a:p>
        </p:txBody>
      </p:sp>
      <p:sp>
        <p:nvSpPr>
          <p:cNvPr id="9" name="Rounded Rectangle 8"/>
          <p:cNvSpPr/>
          <p:nvPr/>
        </p:nvSpPr>
        <p:spPr>
          <a:xfrm>
            <a:off x="251520" y="2708920"/>
            <a:ext cx="2232248" cy="16561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Sievas dzimums = Jēzus</a:t>
            </a:r>
            <a:endParaRPr lang="en-US" sz="3600" dirty="0"/>
          </a:p>
        </p:txBody>
      </p:sp>
      <p:sp>
        <p:nvSpPr>
          <p:cNvPr id="10" name="Rounded Rectangle 9"/>
          <p:cNvSpPr/>
          <p:nvPr/>
        </p:nvSpPr>
        <p:spPr>
          <a:xfrm>
            <a:off x="323528" y="4581128"/>
            <a:ext cx="2088232" cy="16561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Bērns uzvarēs velnu</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2239"/>
                                        </p:tgtEl>
                                        <p:attrNameLst>
                                          <p:attrName>style.visibility</p:attrName>
                                        </p:attrNameLst>
                                      </p:cBhvr>
                                      <p:to>
                                        <p:strVal val="visible"/>
                                      </p:to>
                                    </p:set>
                                    <p:animEffect transition="in" filter="fade">
                                      <p:cBhvr>
                                        <p:cTn id="12" dur="2000"/>
                                        <p:tgtEl>
                                          <p:spTgt spid="52239"/>
                                        </p:tgtEl>
                                      </p:cBhvr>
                                    </p:animEffect>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par>
                          <p:cTn id="22" fill="hold">
                            <p:stCondLst>
                              <p:cond delay="5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par>
                          <p:cTn id="26" fill="hold">
                            <p:stCondLst>
                              <p:cond delay="7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5"/>
          <p:cNvPicPr>
            <a:picLocks noChangeAspect="1" noChangeArrowheads="1"/>
          </p:cNvPicPr>
          <p:nvPr/>
        </p:nvPicPr>
        <p:blipFill>
          <a:blip r:embed="rId2" cstate="print"/>
          <a:srcRect/>
          <a:stretch>
            <a:fillRect/>
          </a:stretch>
        </p:blipFill>
        <p:spPr bwMode="auto">
          <a:xfrm>
            <a:off x="6012160" y="784459"/>
            <a:ext cx="2376264" cy="36808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2"/>
          <p:cNvPicPr>
            <a:picLocks noChangeAspect="1" noChangeArrowheads="1"/>
          </p:cNvPicPr>
          <p:nvPr/>
        </p:nvPicPr>
        <p:blipFill>
          <a:blip r:embed="rId3" cstate="print"/>
          <a:srcRect/>
          <a:stretch>
            <a:fillRect/>
          </a:stretch>
        </p:blipFill>
        <p:spPr bwMode="auto">
          <a:xfrm>
            <a:off x="1115616" y="692696"/>
            <a:ext cx="2664296" cy="4023833"/>
          </a:xfrm>
          <a:prstGeom prst="rect">
            <a:avLst/>
          </a:prstGeom>
          <a:ln>
            <a:noFill/>
          </a:ln>
          <a:effectLst>
            <a:softEdge rad="112500"/>
          </a:effectLst>
        </p:spPr>
      </p:pic>
      <p:sp>
        <p:nvSpPr>
          <p:cNvPr id="7170" name="Slide Number Placeholder 6"/>
          <p:cNvSpPr>
            <a:spLocks noGrp="1"/>
          </p:cNvSpPr>
          <p:nvPr>
            <p:ph type="sldNum" sz="quarter" idx="12"/>
          </p:nvPr>
        </p:nvSpPr>
        <p:spPr>
          <a:noFill/>
        </p:spPr>
        <p:txBody>
          <a:bodyPr/>
          <a:lstStyle/>
          <a:p>
            <a:fld id="{BBA0C088-3771-4832-83BA-98E73BF1A6C6}" type="slidenum">
              <a:rPr lang="en-US" smtClean="0"/>
              <a:pPr/>
              <a:t>13</a:t>
            </a:fld>
            <a:endParaRPr lang="en-US" smtClean="0"/>
          </a:p>
        </p:txBody>
      </p:sp>
      <p:sp>
        <p:nvSpPr>
          <p:cNvPr id="47106" name="Rectangle 2"/>
          <p:cNvSpPr>
            <a:spLocks noGrp="1" noChangeArrowheads="1"/>
          </p:cNvSpPr>
          <p:nvPr>
            <p:ph type="title"/>
          </p:nvPr>
        </p:nvSpPr>
        <p:spPr>
          <a:xfrm>
            <a:off x="0" y="116632"/>
            <a:ext cx="9144000" cy="529829"/>
          </a:xfrm>
        </p:spPr>
        <p:txBody>
          <a:bodyPr/>
          <a:lstStyle/>
          <a:p>
            <a:pPr marL="571500" indent="-571500">
              <a:defRPr/>
            </a:pPr>
            <a:r>
              <a:rPr lang="lv-LV" b="1" dirty="0" smtClean="0"/>
              <a:t>Ko </a:t>
            </a:r>
            <a:r>
              <a:rPr lang="lv-LV" b="1" dirty="0" smtClean="0"/>
              <a:t>ir nācis darīt Jēzus?</a:t>
            </a:r>
            <a:endParaRPr lang="en-US" b="1" dirty="0" smtClean="0"/>
          </a:p>
        </p:txBody>
      </p:sp>
      <p:sp>
        <p:nvSpPr>
          <p:cNvPr id="6" name="Oval 5"/>
          <p:cNvSpPr/>
          <p:nvPr/>
        </p:nvSpPr>
        <p:spPr>
          <a:xfrm>
            <a:off x="72008" y="3717032"/>
            <a:ext cx="4427984" cy="64807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1. </a:t>
            </a:r>
            <a:r>
              <a:rPr lang="lv-LV" sz="3600" b="1" dirty="0" smtClean="0">
                <a:solidFill>
                  <a:schemeClr val="tx1"/>
                </a:solidFill>
              </a:rPr>
              <a:t>Sēj šaubas</a:t>
            </a:r>
            <a:endParaRPr lang="en-US" sz="3600" b="1" dirty="0">
              <a:solidFill>
                <a:schemeClr val="tx1"/>
              </a:solidFill>
            </a:endParaRPr>
          </a:p>
        </p:txBody>
      </p:sp>
      <p:sp>
        <p:nvSpPr>
          <p:cNvPr id="7" name="Oval 6"/>
          <p:cNvSpPr/>
          <p:nvPr/>
        </p:nvSpPr>
        <p:spPr>
          <a:xfrm>
            <a:off x="179512" y="5769260"/>
            <a:ext cx="3456384" cy="756084"/>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3. </a:t>
            </a:r>
            <a:r>
              <a:rPr lang="lv-LV" sz="3600" b="1" dirty="0" smtClean="0">
                <a:solidFill>
                  <a:schemeClr val="tx1"/>
                </a:solidFill>
              </a:rPr>
              <a:t>Kārdina</a:t>
            </a:r>
            <a:endParaRPr lang="en-US" sz="3600" b="1" dirty="0">
              <a:solidFill>
                <a:schemeClr val="tx1"/>
              </a:solidFill>
            </a:endParaRPr>
          </a:p>
        </p:txBody>
      </p:sp>
      <p:sp>
        <p:nvSpPr>
          <p:cNvPr id="8" name="Oval 7"/>
          <p:cNvSpPr/>
          <p:nvPr/>
        </p:nvSpPr>
        <p:spPr>
          <a:xfrm>
            <a:off x="611560" y="4869160"/>
            <a:ext cx="2699792" cy="576064"/>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2. </a:t>
            </a:r>
            <a:r>
              <a:rPr lang="lv-LV" sz="3600" b="1" dirty="0" smtClean="0">
                <a:solidFill>
                  <a:schemeClr val="tx1"/>
                </a:solidFill>
              </a:rPr>
              <a:t>Melo</a:t>
            </a:r>
            <a:endParaRPr lang="en-US" sz="3600" b="1" dirty="0">
              <a:solidFill>
                <a:schemeClr val="tx1"/>
              </a:solidFill>
            </a:endParaRPr>
          </a:p>
        </p:txBody>
      </p:sp>
      <p:sp>
        <p:nvSpPr>
          <p:cNvPr id="9" name="Oval 8"/>
          <p:cNvSpPr/>
          <p:nvPr/>
        </p:nvSpPr>
        <p:spPr>
          <a:xfrm>
            <a:off x="5292080" y="3501008"/>
            <a:ext cx="3816424" cy="1152128"/>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1. </a:t>
            </a:r>
            <a:r>
              <a:rPr lang="lv-LV" sz="3600" b="1" dirty="0" smtClean="0">
                <a:solidFill>
                  <a:schemeClr val="tx1"/>
                </a:solidFill>
              </a:rPr>
              <a:t>Dod </a:t>
            </a:r>
            <a:r>
              <a:rPr lang="lv-LV" sz="3600" b="1" dirty="0" smtClean="0">
                <a:solidFill>
                  <a:schemeClr val="tx1"/>
                </a:solidFill>
              </a:rPr>
              <a:t>skaidrību</a:t>
            </a:r>
            <a:endParaRPr lang="en-US" sz="3600" b="1" dirty="0">
              <a:solidFill>
                <a:schemeClr val="tx1"/>
              </a:solidFill>
            </a:endParaRPr>
          </a:p>
        </p:txBody>
      </p:sp>
      <p:sp>
        <p:nvSpPr>
          <p:cNvPr id="10" name="Oval 9"/>
          <p:cNvSpPr/>
          <p:nvPr/>
        </p:nvSpPr>
        <p:spPr>
          <a:xfrm>
            <a:off x="4572000" y="5805264"/>
            <a:ext cx="4536504" cy="792088"/>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3. </a:t>
            </a:r>
            <a:r>
              <a:rPr lang="lv-LV" sz="3600" b="1" dirty="0" smtClean="0">
                <a:solidFill>
                  <a:schemeClr val="tx1"/>
                </a:solidFill>
              </a:rPr>
              <a:t>Dieva griba</a:t>
            </a:r>
            <a:endParaRPr lang="en-US" sz="3600" b="1" dirty="0">
              <a:solidFill>
                <a:schemeClr val="tx1"/>
              </a:solidFill>
            </a:endParaRPr>
          </a:p>
        </p:txBody>
      </p:sp>
      <p:sp>
        <p:nvSpPr>
          <p:cNvPr id="11" name="Oval 10"/>
          <p:cNvSpPr/>
          <p:nvPr/>
        </p:nvSpPr>
        <p:spPr>
          <a:xfrm>
            <a:off x="5148064" y="4869160"/>
            <a:ext cx="3816424" cy="64807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2. </a:t>
            </a:r>
            <a:r>
              <a:rPr lang="lv-LV" sz="3600" b="1" dirty="0" smtClean="0">
                <a:solidFill>
                  <a:schemeClr val="tx1"/>
                </a:solidFill>
              </a:rPr>
              <a:t>Patiesība</a:t>
            </a:r>
            <a:endParaRPr lang="en-US" sz="3600" b="1" dirty="0">
              <a:solidFill>
                <a:schemeClr val="tx1"/>
              </a:solidFill>
            </a:endParaRPr>
          </a:p>
        </p:txBody>
      </p:sp>
      <p:sp>
        <p:nvSpPr>
          <p:cNvPr id="13" name="Right Arrow 12"/>
          <p:cNvSpPr/>
          <p:nvPr/>
        </p:nvSpPr>
        <p:spPr>
          <a:xfrm>
            <a:off x="4644008" y="3789040"/>
            <a:ext cx="576064"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4283968" y="4869160"/>
            <a:ext cx="576064"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51920" y="5877272"/>
            <a:ext cx="576064"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179512" y="1052736"/>
            <a:ext cx="1512168"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V</a:t>
            </a:r>
            <a:r>
              <a:rPr lang="lv-LV" sz="3600" dirty="0" smtClean="0"/>
              <a:t>elns:</a:t>
            </a:r>
            <a:endParaRPr lang="en-US" sz="3600" dirty="0"/>
          </a:p>
        </p:txBody>
      </p:sp>
      <p:sp>
        <p:nvSpPr>
          <p:cNvPr id="18" name="Rounded Rectangle 17"/>
          <p:cNvSpPr/>
          <p:nvPr/>
        </p:nvSpPr>
        <p:spPr>
          <a:xfrm>
            <a:off x="4716016" y="1124744"/>
            <a:ext cx="1656184"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Jēzus:</a:t>
            </a:r>
            <a:endParaRPr lang="en-US" sz="3600" dirty="0"/>
          </a:p>
        </p:txBody>
      </p:sp>
    </p:spTree>
    <p:extLst>
      <p:ext uri="{BB962C8B-B14F-4D97-AF65-F5344CB8AC3E}">
        <p14:creationId xmlns="" xmlns:p14="http://schemas.microsoft.com/office/powerpoint/2010/main" val="36656176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childTnLst>
                                </p:cTn>
                              </p:par>
                              <p:par>
                                <p:cTn id="13" presetID="9"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childTnLst>
                                </p:cTn>
                              </p:par>
                            </p:childTnLst>
                          </p:cTn>
                        </p:par>
                        <p:par>
                          <p:cTn id="24" fill="hold">
                            <p:stCondLst>
                              <p:cond delay="6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par>
                          <p:cTn id="28" fill="hold">
                            <p:stCondLst>
                              <p:cond delay="8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2000"/>
                                        <p:tgtEl>
                                          <p:spTgt spid="16"/>
                                        </p:tgtEl>
                                      </p:cBhvr>
                                    </p:animEffect>
                                  </p:childTnLst>
                                </p:cTn>
                              </p:par>
                            </p:childTnLst>
                          </p:cTn>
                        </p:par>
                        <p:par>
                          <p:cTn id="35" fill="hold">
                            <p:stCondLst>
                              <p:cond delay="105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0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2000"/>
                                        <p:tgtEl>
                                          <p:spTgt spid="9"/>
                                        </p:tgtEl>
                                      </p:cBhvr>
                                    </p:animEffect>
                                  </p:childTnLst>
                                </p:cTn>
                              </p:par>
                            </p:childTnLst>
                          </p:cTn>
                        </p:par>
                        <p:par>
                          <p:cTn id="42" fill="hold">
                            <p:stCondLst>
                              <p:cond delay="1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0"/>
                                        <p:tgtEl>
                                          <p:spTgt spid="11"/>
                                        </p:tgtEl>
                                      </p:cBhvr>
                                    </p:animEffect>
                                  </p:childTnLst>
                                </p:cTn>
                              </p:par>
                            </p:childTnLst>
                          </p:cTn>
                        </p:par>
                        <p:par>
                          <p:cTn id="49" fill="hold">
                            <p:stCondLst>
                              <p:cond delay="17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0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6" grpId="0" animBg="1"/>
      <p:bldP spid="7" grpId="0" animBg="1"/>
      <p:bldP spid="8" grpId="0" animBg="1"/>
      <p:bldP spid="9" grpId="0" animBg="1"/>
      <p:bldP spid="10" grpId="0" animBg="1"/>
      <p:bldP spid="11" grpId="0" animBg="1"/>
      <p:bldP spid="13" grpId="0" animBg="1"/>
      <p:bldP spid="14" grpId="0" animBg="1"/>
      <p:bldP spid="15"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Picture 2" descr="Eņģeļi paziņo par Jēzus piedzimšanu | Bībeles stundas bērniem"/>
          <p:cNvPicPr>
            <a:picLocks noChangeAspect="1" noChangeArrowheads="1"/>
          </p:cNvPicPr>
          <p:nvPr/>
        </p:nvPicPr>
        <p:blipFill>
          <a:blip r:embed="rId2" cstate="print"/>
          <a:srcRect/>
          <a:stretch>
            <a:fillRect/>
          </a:stretch>
        </p:blipFill>
        <p:spPr bwMode="auto">
          <a:xfrm>
            <a:off x="0" y="2286000"/>
            <a:ext cx="9144000" cy="4572000"/>
          </a:xfrm>
          <a:prstGeom prst="rect">
            <a:avLst/>
          </a:prstGeom>
          <a:noFill/>
        </p:spPr>
      </p:pic>
      <p:sp>
        <p:nvSpPr>
          <p:cNvPr id="8196" name="Rectangle 4"/>
          <p:cNvSpPr>
            <a:spLocks noGrp="1" noChangeArrowheads="1"/>
          </p:cNvSpPr>
          <p:nvPr>
            <p:ph type="body" idx="1"/>
          </p:nvPr>
        </p:nvSpPr>
        <p:spPr>
          <a:xfrm>
            <a:off x="-357188" y="0"/>
            <a:ext cx="9501188" cy="1643063"/>
          </a:xfrm>
        </p:spPr>
        <p:txBody>
          <a:bodyPr/>
          <a:lstStyle/>
          <a:p>
            <a:pPr algn="just"/>
            <a:r>
              <a:rPr lang="lv-LV" sz="2600" i="1" baseline="30000" dirty="0" smtClean="0"/>
              <a:t>12</a:t>
            </a:r>
            <a:r>
              <a:rPr lang="lv-LV" sz="2600" i="1" dirty="0" smtClean="0"/>
              <a:t> Lūk jums šī zīme: jūs atradīsiet bērniņu autos ietītu un silē gulošu.“ </a:t>
            </a:r>
            <a:r>
              <a:rPr lang="lv-LV" sz="2600" i="1" baseline="30000" dirty="0" smtClean="0"/>
              <a:t>13</a:t>
            </a:r>
            <a:r>
              <a:rPr lang="lv-LV" sz="2600" i="1" dirty="0" smtClean="0"/>
              <a:t> Un piepeši tur pie eņģeļa bija redzama </a:t>
            </a:r>
            <a:r>
              <a:rPr lang="lv-LV" sz="2600" i="1" dirty="0" err="1" smtClean="0"/>
              <a:t>debespulku</a:t>
            </a:r>
            <a:r>
              <a:rPr lang="lv-LV" sz="2600" i="1" dirty="0" smtClean="0"/>
              <a:t> draudze; tie slavēja Dievu un sacīja: </a:t>
            </a:r>
            <a:r>
              <a:rPr lang="lv-LV" sz="2600" i="1" baseline="30000" dirty="0" smtClean="0"/>
              <a:t>14</a:t>
            </a:r>
            <a:r>
              <a:rPr lang="lv-LV" sz="2600" i="1" dirty="0" smtClean="0"/>
              <a:t> "Gods Dievam augstībā, un miers virs zemes cilvēkiem, pie kā Viņam labs prāts</a:t>
            </a:r>
            <a:r>
              <a:rPr lang="lv-LV" sz="2600" i="1" dirty="0" smtClean="0"/>
              <a:t>.“ (Lk.2:12-14)</a:t>
            </a:r>
            <a:endParaRPr lang="en-US" sz="2600" i="1" dirty="0" smtClean="0"/>
          </a:p>
        </p:txBody>
      </p:sp>
      <p:sp>
        <p:nvSpPr>
          <p:cNvPr id="10244" name="Slide Number Placeholder 5"/>
          <p:cNvSpPr>
            <a:spLocks noGrp="1"/>
          </p:cNvSpPr>
          <p:nvPr>
            <p:ph type="sldNum" sz="quarter" idx="12"/>
          </p:nvPr>
        </p:nvSpPr>
        <p:spPr>
          <a:noFill/>
        </p:spPr>
        <p:txBody>
          <a:bodyPr/>
          <a:lstStyle/>
          <a:p>
            <a:fld id="{6F96CCDF-8146-43E7-B24C-B11C4A4228F7}" type="slidenum">
              <a:rPr lang="lv-LV" smtClean="0"/>
              <a:pPr/>
              <a:t>14</a:t>
            </a:fld>
            <a:endParaRPr lang="lv-LV" smtClean="0"/>
          </a:p>
        </p:txBody>
      </p:sp>
      <p:sp>
        <p:nvSpPr>
          <p:cNvPr id="11" name="Speech Bubble: Oval 7">
            <a:extLst>
              <a:ext uri="{FF2B5EF4-FFF2-40B4-BE49-F238E27FC236}">
                <a16:creationId xmlns:a16="http://schemas.microsoft.com/office/drawing/2014/main" xmlns="" id="{CC9677EA-954C-47FC-9EC0-C1BF0E8EBCDD}"/>
              </a:ext>
            </a:extLst>
          </p:cNvPr>
          <p:cNvSpPr/>
          <p:nvPr/>
        </p:nvSpPr>
        <p:spPr>
          <a:xfrm flipH="1">
            <a:off x="0" y="2708920"/>
            <a:ext cx="3923928" cy="864096"/>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2800" b="1" dirty="0" smtClean="0">
                <a:solidFill>
                  <a:schemeClr val="tx1"/>
                </a:solidFill>
              </a:rPr>
              <a:t>Gods Dievam augstībā!</a:t>
            </a:r>
            <a:endParaRPr lang="lv-LV" sz="2800" b="1" dirty="0">
              <a:solidFill>
                <a:schemeClr val="tx1"/>
              </a:solidFill>
            </a:endParaRPr>
          </a:p>
        </p:txBody>
      </p:sp>
      <p:sp>
        <p:nvSpPr>
          <p:cNvPr id="12" name="Speech Bubble: Oval 7">
            <a:extLst>
              <a:ext uri="{FF2B5EF4-FFF2-40B4-BE49-F238E27FC236}">
                <a16:creationId xmlns:a16="http://schemas.microsoft.com/office/drawing/2014/main" xmlns="" id="{CC9677EA-954C-47FC-9EC0-C1BF0E8EBCDD}"/>
              </a:ext>
            </a:extLst>
          </p:cNvPr>
          <p:cNvSpPr/>
          <p:nvPr/>
        </p:nvSpPr>
        <p:spPr>
          <a:xfrm>
            <a:off x="3059832" y="1988840"/>
            <a:ext cx="4248472" cy="1008112"/>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2800" b="1" dirty="0" smtClean="0">
                <a:solidFill>
                  <a:schemeClr val="tx1"/>
                </a:solidFill>
              </a:rPr>
              <a:t>Miers virs zemes cilvēkiem</a:t>
            </a:r>
            <a:endParaRPr lang="lv-LV" sz="2800" b="1" dirty="0">
              <a:solidFill>
                <a:schemeClr val="tx1"/>
              </a:solidFill>
            </a:endParaRPr>
          </a:p>
        </p:txBody>
      </p:sp>
      <p:sp>
        <p:nvSpPr>
          <p:cNvPr id="13" name="Speech Bubble: Oval 7">
            <a:extLst>
              <a:ext uri="{FF2B5EF4-FFF2-40B4-BE49-F238E27FC236}">
                <a16:creationId xmlns:a16="http://schemas.microsoft.com/office/drawing/2014/main" xmlns="" id="{CC9677EA-954C-47FC-9EC0-C1BF0E8EBCDD}"/>
              </a:ext>
            </a:extLst>
          </p:cNvPr>
          <p:cNvSpPr/>
          <p:nvPr/>
        </p:nvSpPr>
        <p:spPr>
          <a:xfrm>
            <a:off x="4716016" y="2924944"/>
            <a:ext cx="4248472" cy="1008112"/>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2800" b="1" dirty="0" smtClean="0">
                <a:solidFill>
                  <a:schemeClr val="tx1"/>
                </a:solidFill>
              </a:rPr>
              <a:t>Pie kā Dievam labs prāts</a:t>
            </a:r>
            <a:endParaRPr lang="lv-LV"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 calcmode="lin" valueType="num">
                                      <p:cBhvr additive="base">
                                        <p:cTn id="7"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fade">
                                      <p:cBhvr>
                                        <p:cTn id="12" dur="2000"/>
                                        <p:tgtEl>
                                          <p:spTgt spid="33794"/>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000"/>
                                        <p:tgtEl>
                                          <p:spTgt spid="11"/>
                                        </p:tgtEl>
                                      </p:cBhvr>
                                    </p:animEffect>
                                  </p:childTnLst>
                                </p:cTn>
                              </p:par>
                            </p:childTnLst>
                          </p:cTn>
                        </p:par>
                        <p:par>
                          <p:cTn id="17" fill="hold">
                            <p:stCondLst>
                              <p:cond delay="4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2000"/>
                                        <p:tgtEl>
                                          <p:spTgt spid="12"/>
                                        </p:tgtEl>
                                      </p:cBhvr>
                                    </p:animEffect>
                                  </p:childTnLst>
                                </p:cTn>
                              </p:par>
                            </p:childTnLst>
                          </p:cTn>
                        </p:par>
                        <p:par>
                          <p:cTn id="21" fill="hold">
                            <p:stCondLst>
                              <p:cond delay="6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autoUpdateAnimBg="0" advAuto="0"/>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6"/>
          <p:cNvSpPr>
            <a:spLocks noGrp="1"/>
          </p:cNvSpPr>
          <p:nvPr>
            <p:ph type="sldNum" sz="quarter" idx="12"/>
          </p:nvPr>
        </p:nvSpPr>
        <p:spPr>
          <a:noFill/>
        </p:spPr>
        <p:txBody>
          <a:bodyPr/>
          <a:lstStyle/>
          <a:p>
            <a:fld id="{BEBCD9AC-3F16-4B97-B62D-CB9C72B2B05E}" type="slidenum">
              <a:rPr lang="lv-LV" smtClean="0"/>
              <a:pPr/>
              <a:t>15</a:t>
            </a:fld>
            <a:endParaRPr lang="lv-LV" smtClean="0"/>
          </a:p>
        </p:txBody>
      </p:sp>
      <p:pic>
        <p:nvPicPr>
          <p:cNvPr id="13" name="Picture 7"/>
          <p:cNvPicPr>
            <a:picLocks noChangeAspect="1" noChangeArrowheads="1"/>
          </p:cNvPicPr>
          <p:nvPr/>
        </p:nvPicPr>
        <p:blipFill>
          <a:blip r:embed="rId2" cstate="print"/>
          <a:srcRect/>
          <a:stretch>
            <a:fillRect/>
          </a:stretch>
        </p:blipFill>
        <p:spPr bwMode="auto">
          <a:xfrm>
            <a:off x="4587724" y="3212977"/>
            <a:ext cx="4556277" cy="36450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8"/>
          <p:cNvPicPr>
            <a:picLocks noChangeAspect="1" noChangeArrowheads="1"/>
          </p:cNvPicPr>
          <p:nvPr/>
        </p:nvPicPr>
        <p:blipFill>
          <a:blip r:embed="rId3" cstate="print"/>
          <a:srcRect/>
          <a:stretch>
            <a:fillRect/>
          </a:stretch>
        </p:blipFill>
        <p:spPr bwMode="auto">
          <a:xfrm>
            <a:off x="0" y="3068961"/>
            <a:ext cx="4670648" cy="37890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5"/>
          <p:cNvPicPr>
            <a:picLocks noChangeAspect="1" noChangeArrowheads="1"/>
          </p:cNvPicPr>
          <p:nvPr/>
        </p:nvPicPr>
        <p:blipFill>
          <a:blip r:embed="rId4" cstate="print"/>
          <a:srcRect/>
          <a:stretch>
            <a:fillRect/>
          </a:stretch>
        </p:blipFill>
        <p:spPr bwMode="auto">
          <a:xfrm>
            <a:off x="4427984" y="3861047"/>
            <a:ext cx="1800200" cy="27885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Rectangle 3"/>
          <p:cNvSpPr txBox="1">
            <a:spLocks noChangeArrowheads="1"/>
          </p:cNvSpPr>
          <p:nvPr/>
        </p:nvSpPr>
        <p:spPr bwMode="auto">
          <a:xfrm>
            <a:off x="0" y="1728191"/>
            <a:ext cx="9115475" cy="6926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a:bodyPr>
          <a:lstStyle/>
          <a:p>
            <a:pPr marL="274320" lvl="0" indent="-274320" algn="ctr" fontAlgn="auto">
              <a:lnSpc>
                <a:spcPct val="80000"/>
              </a:lnSpc>
              <a:spcBef>
                <a:spcPct val="20000"/>
              </a:spcBef>
              <a:spcAft>
                <a:spcPts val="0"/>
              </a:spcAft>
              <a:buClr>
                <a:schemeClr val="accent3"/>
              </a:buClr>
              <a:defRPr/>
            </a:pPr>
            <a:r>
              <a:rPr lang="lv-LV" sz="3600" b="1" dirty="0" smtClean="0"/>
              <a:t>Dievs sūta Dēlu</a:t>
            </a:r>
            <a:r>
              <a:rPr lang="lv-LV" sz="3600" dirty="0" smtClean="0"/>
              <a:t> </a:t>
            </a:r>
            <a:r>
              <a:rPr lang="lv-LV" sz="3600" b="1" dirty="0" smtClean="0"/>
              <a:t>pasaulē, lai mūs izglābtu no </a:t>
            </a:r>
          </a:p>
        </p:txBody>
      </p:sp>
      <p:sp>
        <p:nvSpPr>
          <p:cNvPr id="9" name="Oval 8"/>
          <p:cNvSpPr/>
          <p:nvPr/>
        </p:nvSpPr>
        <p:spPr>
          <a:xfrm>
            <a:off x="395536" y="2348880"/>
            <a:ext cx="2232248" cy="79208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4000" b="1" dirty="0" smtClean="0">
                <a:solidFill>
                  <a:schemeClr val="tx1"/>
                </a:solidFill>
              </a:rPr>
              <a:t>grēka</a:t>
            </a:r>
            <a:endParaRPr lang="en-US" sz="4000" b="1" dirty="0">
              <a:solidFill>
                <a:schemeClr val="tx1"/>
              </a:solidFill>
            </a:endParaRPr>
          </a:p>
        </p:txBody>
      </p:sp>
      <p:sp>
        <p:nvSpPr>
          <p:cNvPr id="10" name="Oval 9"/>
          <p:cNvSpPr/>
          <p:nvPr/>
        </p:nvSpPr>
        <p:spPr>
          <a:xfrm>
            <a:off x="3131840" y="2276872"/>
            <a:ext cx="2520280" cy="72008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4000" b="1" dirty="0" smtClean="0">
                <a:solidFill>
                  <a:schemeClr val="tx1"/>
                </a:solidFill>
              </a:rPr>
              <a:t>nāves</a:t>
            </a:r>
            <a:endParaRPr lang="en-US" sz="4000" b="1" dirty="0">
              <a:solidFill>
                <a:schemeClr val="tx1"/>
              </a:solidFill>
            </a:endParaRPr>
          </a:p>
        </p:txBody>
      </p:sp>
      <p:sp>
        <p:nvSpPr>
          <p:cNvPr id="11" name="Oval 10"/>
          <p:cNvSpPr/>
          <p:nvPr/>
        </p:nvSpPr>
        <p:spPr>
          <a:xfrm>
            <a:off x="6156176" y="2348880"/>
            <a:ext cx="2520280" cy="72008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4000" b="1" dirty="0" smtClean="0">
                <a:solidFill>
                  <a:schemeClr val="tx1"/>
                </a:solidFill>
              </a:rPr>
              <a:t>elles</a:t>
            </a:r>
            <a:endParaRPr lang="en-US" sz="4000" b="1" dirty="0">
              <a:solidFill>
                <a:schemeClr val="tx1"/>
              </a:solidFill>
            </a:endParaRPr>
          </a:p>
        </p:txBody>
      </p:sp>
      <p:sp>
        <p:nvSpPr>
          <p:cNvPr id="16" name="Rectangle 4"/>
          <p:cNvSpPr txBox="1">
            <a:spLocks noChangeArrowheads="1"/>
          </p:cNvSpPr>
          <p:nvPr/>
        </p:nvSpPr>
        <p:spPr bwMode="auto">
          <a:xfrm>
            <a:off x="-323850" y="0"/>
            <a:ext cx="9467850" cy="1285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r" defTabSz="914400" rtl="0" eaLnBrk="0" fontAlgn="base" latinLnBrk="0" hangingPunct="0">
              <a:lnSpc>
                <a:spcPct val="100000"/>
              </a:lnSpc>
              <a:spcBef>
                <a:spcPct val="20000"/>
              </a:spcBef>
              <a:spcAft>
                <a:spcPct val="0"/>
              </a:spcAft>
              <a:buClrTx/>
              <a:buSzTx/>
              <a:tabLst/>
              <a:defRPr/>
            </a:pPr>
            <a:r>
              <a:rPr kumimoji="0" lang="lv-LV" sz="3200" b="0" i="1" u="none" strike="noStrike" kern="0" cap="none" spc="0" normalizeH="0" baseline="0" noProof="0" dirty="0" smtClean="0">
                <a:ln>
                  <a:noFill/>
                </a:ln>
                <a:solidFill>
                  <a:schemeClr val="tx1"/>
                </a:solidFill>
                <a:effectLst/>
                <a:uLnTx/>
                <a:uFillTx/>
                <a:latin typeface="+mn-lt"/>
                <a:ea typeface="+mn-ea"/>
                <a:cs typeface="+mn-cs"/>
              </a:rPr>
              <a:t>	Marija dzemdēs Dēlu, un Tu nosauksi Viņu JĒZUS, jo Viņš izglābs Savu tautu no grēkiem. (Mt.1:21)</a:t>
            </a:r>
            <a:endParaRPr kumimoji="0" lang="en-US" sz="3200" b="0" i="1"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par>
                          <p:cTn id="28" fill="hold">
                            <p:stCondLst>
                              <p:cond delay="12000"/>
                            </p:stCondLst>
                            <p:childTnLst>
                              <p:par>
                                <p:cTn id="29" presetID="2" presetClass="entr" presetSubtype="4" fill="hold" grpId="0" nodeType="after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additive="base">
                                        <p:cTn id="3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B280535B-F519-48E4-8257-A492CD5587C2}" type="slidenum">
              <a:rPr lang="en-US"/>
              <a:pPr>
                <a:defRPr/>
              </a:pPr>
              <a:t>16</a:t>
            </a:fld>
            <a:endParaRPr lang="en-US" dirty="0"/>
          </a:p>
        </p:txBody>
      </p:sp>
      <p:sp>
        <p:nvSpPr>
          <p:cNvPr id="38914" name="Rectangle 2"/>
          <p:cNvSpPr>
            <a:spLocks noGrp="1" noChangeArrowheads="1"/>
          </p:cNvSpPr>
          <p:nvPr>
            <p:ph type="title"/>
          </p:nvPr>
        </p:nvSpPr>
        <p:spPr>
          <a:xfrm>
            <a:off x="0" y="0"/>
            <a:ext cx="9144000" cy="620713"/>
          </a:xfrm>
        </p:spPr>
        <p:txBody>
          <a:bodyPr/>
          <a:lstStyle/>
          <a:p>
            <a:pPr eaLnBrk="1" hangingPunct="1">
              <a:spcBef>
                <a:spcPct val="20000"/>
              </a:spcBef>
            </a:pPr>
            <a:r>
              <a:rPr lang="lv-LV" sz="4000" b="1" kern="1200" dirty="0" smtClean="0">
                <a:solidFill>
                  <a:schemeClr val="tx1"/>
                </a:solidFill>
              </a:rPr>
              <a:t>Krusts = Lielā apmaiņa</a:t>
            </a:r>
          </a:p>
        </p:txBody>
      </p:sp>
      <p:pic>
        <p:nvPicPr>
          <p:cNvPr id="8" name="Picture 4" descr="BIBLE016"/>
          <p:cNvPicPr>
            <a:picLocks noChangeAspect="1" noChangeArrowheads="1"/>
          </p:cNvPicPr>
          <p:nvPr/>
        </p:nvPicPr>
        <p:blipFill>
          <a:blip r:embed="rId2" cstate="print"/>
          <a:srcRect/>
          <a:stretch>
            <a:fillRect/>
          </a:stretch>
        </p:blipFill>
        <p:spPr bwMode="auto">
          <a:xfrm>
            <a:off x="2051720" y="1152128"/>
            <a:ext cx="4203136" cy="5373216"/>
          </a:xfrm>
          <a:prstGeom prst="rect">
            <a:avLst/>
          </a:prstGeom>
          <a:noFill/>
          <a:ln w="9525">
            <a:noFill/>
            <a:miter lim="800000"/>
            <a:headEnd/>
            <a:tailEnd/>
          </a:ln>
        </p:spPr>
      </p:pic>
      <p:pic>
        <p:nvPicPr>
          <p:cNvPr id="9" name="Picture 8" descr="original-sin.png"/>
          <p:cNvPicPr>
            <a:picLocks noChangeAspect="1"/>
          </p:cNvPicPr>
          <p:nvPr/>
        </p:nvPicPr>
        <p:blipFill>
          <a:blip r:embed="rId3" cstate="print"/>
          <a:stretch>
            <a:fillRect/>
          </a:stretch>
        </p:blipFill>
        <p:spPr>
          <a:xfrm>
            <a:off x="251520" y="2348880"/>
            <a:ext cx="2150063" cy="2150063"/>
          </a:xfrm>
          <a:prstGeom prst="rect">
            <a:avLst/>
          </a:prstGeom>
        </p:spPr>
      </p:pic>
      <p:sp>
        <p:nvSpPr>
          <p:cNvPr id="10" name="Rectangle 2"/>
          <p:cNvSpPr txBox="1">
            <a:spLocks noChangeArrowheads="1"/>
          </p:cNvSpPr>
          <p:nvPr/>
        </p:nvSpPr>
        <p:spPr bwMode="auto">
          <a:xfrm>
            <a:off x="0" y="1628800"/>
            <a:ext cx="2771800" cy="6207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lv-LV" sz="3600" b="1" i="0" u="none" strike="noStrike" kern="0" cap="none" spc="0" normalizeH="0" baseline="0" noProof="0" dirty="0" smtClean="0">
                <a:ln>
                  <a:noFill/>
                </a:ln>
                <a:uLnTx/>
                <a:uFillTx/>
                <a:latin typeface="+mj-lt"/>
                <a:ea typeface="+mj-ea"/>
                <a:cs typeface="+mj-cs"/>
              </a:rPr>
              <a:t>Mūsu grēki</a:t>
            </a:r>
            <a:endParaRPr kumimoji="0" lang="en-US" sz="4400" b="0" i="0" u="none" strike="noStrike" kern="0" cap="none" spc="0" normalizeH="0" baseline="0" noProof="0" dirty="0" smtClean="0">
              <a:ln>
                <a:noFill/>
              </a:ln>
              <a:uLnTx/>
              <a:uFillTx/>
              <a:latin typeface="+mj-lt"/>
              <a:ea typeface="+mj-ea"/>
              <a:cs typeface="+mj-cs"/>
            </a:endParaRPr>
          </a:p>
        </p:txBody>
      </p:sp>
      <p:sp>
        <p:nvSpPr>
          <p:cNvPr id="11" name="Right Arrow 10"/>
          <p:cNvSpPr/>
          <p:nvPr/>
        </p:nvSpPr>
        <p:spPr bwMode="auto">
          <a:xfrm>
            <a:off x="2411760" y="3212976"/>
            <a:ext cx="792088" cy="7920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ight Arrow 11"/>
          <p:cNvSpPr/>
          <p:nvPr/>
        </p:nvSpPr>
        <p:spPr bwMode="auto">
          <a:xfrm>
            <a:off x="5076056" y="2708920"/>
            <a:ext cx="792088" cy="7920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 name="Picture 8"/>
          <p:cNvPicPr>
            <a:picLocks noChangeAspect="1" noChangeArrowheads="1"/>
          </p:cNvPicPr>
          <p:nvPr/>
        </p:nvPicPr>
        <p:blipFill>
          <a:blip r:embed="rId4" cstate="print"/>
          <a:srcRect/>
          <a:stretch>
            <a:fillRect/>
          </a:stretch>
        </p:blipFill>
        <p:spPr bwMode="auto">
          <a:xfrm>
            <a:off x="6444208" y="1737604"/>
            <a:ext cx="2232720" cy="19794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Rectangle 2"/>
          <p:cNvSpPr txBox="1">
            <a:spLocks noChangeArrowheads="1"/>
          </p:cNvSpPr>
          <p:nvPr/>
        </p:nvSpPr>
        <p:spPr bwMode="auto">
          <a:xfrm>
            <a:off x="6156176" y="792063"/>
            <a:ext cx="2771800" cy="6207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lv-LV" sz="3600" b="1" i="0" u="none" strike="noStrike" kern="0" cap="none" spc="0" normalizeH="0" baseline="0" noProof="0" dirty="0" smtClean="0">
                <a:ln>
                  <a:noFill/>
                </a:ln>
                <a:uLnTx/>
                <a:uFillTx/>
                <a:latin typeface="+mj-lt"/>
                <a:ea typeface="+mj-ea"/>
                <a:cs typeface="+mj-cs"/>
              </a:rPr>
              <a:t>Grēku</a:t>
            </a:r>
            <a:r>
              <a:rPr kumimoji="0" lang="lv-LV" sz="3600" b="1" i="0" u="none" strike="noStrike" kern="0" cap="none" spc="0" normalizeH="0" noProof="0" dirty="0" smtClean="0">
                <a:ln>
                  <a:noFill/>
                </a:ln>
                <a:uLnTx/>
                <a:uFillTx/>
                <a:latin typeface="+mj-lt"/>
                <a:ea typeface="+mj-ea"/>
                <a:cs typeface="+mj-cs"/>
              </a:rPr>
              <a:t> piedošana</a:t>
            </a:r>
            <a:endParaRPr kumimoji="0" lang="en-US" sz="4400" b="0" i="0" u="none" strike="noStrike" kern="0" cap="none" spc="0" normalizeH="0" baseline="0" noProof="0" dirty="0" smtClean="0">
              <a:ln>
                <a:noFill/>
              </a:ln>
              <a:uLnTx/>
              <a:uFillTx/>
              <a:latin typeface="+mj-lt"/>
              <a:ea typeface="+mj-ea"/>
              <a:cs typeface="+mj-cs"/>
            </a:endParaRPr>
          </a:p>
        </p:txBody>
      </p:sp>
      <p:pic>
        <p:nvPicPr>
          <p:cNvPr id="16" name="Picture 15" descr="heaven.png"/>
          <p:cNvPicPr>
            <a:picLocks noChangeAspect="1"/>
          </p:cNvPicPr>
          <p:nvPr/>
        </p:nvPicPr>
        <p:blipFill>
          <a:blip r:embed="rId5" cstate="print"/>
          <a:stretch>
            <a:fillRect/>
          </a:stretch>
        </p:blipFill>
        <p:spPr>
          <a:xfrm>
            <a:off x="6156176" y="3861048"/>
            <a:ext cx="2520280" cy="2520280"/>
          </a:xfrm>
          <a:prstGeom prst="rect">
            <a:avLst/>
          </a:prstGeom>
        </p:spPr>
      </p:pic>
      <p:sp>
        <p:nvSpPr>
          <p:cNvPr id="17" name="Rectangle 2"/>
          <p:cNvSpPr txBox="1">
            <a:spLocks noChangeArrowheads="1"/>
          </p:cNvSpPr>
          <p:nvPr/>
        </p:nvSpPr>
        <p:spPr bwMode="auto">
          <a:xfrm>
            <a:off x="5220072" y="6237287"/>
            <a:ext cx="3923928" cy="6207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lv-LV" sz="3600" b="1" i="0" u="none" strike="noStrike" kern="0" cap="none" spc="0" normalizeH="0" baseline="0" noProof="0" dirty="0" smtClean="0">
                <a:ln>
                  <a:noFill/>
                </a:ln>
                <a:uLnTx/>
                <a:uFillTx/>
                <a:latin typeface="+mj-lt"/>
                <a:ea typeface="+mj-ea"/>
                <a:cs typeface="+mj-cs"/>
              </a:rPr>
              <a:t>Mūžīgā dzīvība</a:t>
            </a:r>
            <a:endParaRPr kumimoji="0" lang="en-US" sz="4400" b="0" i="0" u="none" strike="noStrike" kern="0" cap="none" spc="0" normalizeH="0" baseline="0" noProof="0" dirty="0" smtClean="0">
              <a:ln>
                <a:noFill/>
              </a:ln>
              <a:uLnTx/>
              <a:uFillTx/>
              <a:latin typeface="+mj-lt"/>
              <a:ea typeface="+mj-ea"/>
              <a:cs typeface="+mj-cs"/>
            </a:endParaRPr>
          </a:p>
        </p:txBody>
      </p:sp>
      <p:sp>
        <p:nvSpPr>
          <p:cNvPr id="18" name="Right Arrow 17"/>
          <p:cNvSpPr/>
          <p:nvPr/>
        </p:nvSpPr>
        <p:spPr bwMode="auto">
          <a:xfrm>
            <a:off x="5148064" y="4797152"/>
            <a:ext cx="792088" cy="7920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cTn>
                              </p:par>
                            </p:childTnLst>
                          </p:cTn>
                        </p:par>
                        <p:par>
                          <p:cTn id="22" fill="hold">
                            <p:stCondLst>
                              <p:cond delay="5000"/>
                            </p:stCondLst>
                            <p:childTnLst>
                              <p:par>
                                <p:cTn id="23" presetID="9"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par>
                          <p:cTn id="26" fill="hold">
                            <p:stCondLst>
                              <p:cond delay="5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par>
                          <p:cTn id="30" fill="hold">
                            <p:stCondLst>
                              <p:cond delay="750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childTnLst>
                                </p:cTn>
                              </p:par>
                            </p:childTnLst>
                          </p:cTn>
                        </p:par>
                        <p:par>
                          <p:cTn id="38" fill="hold">
                            <p:stCondLst>
                              <p:cond delay="9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0"/>
                                        <p:tgtEl>
                                          <p:spTgt spid="18"/>
                                        </p:tgtEl>
                                      </p:cBhvr>
                                    </p:animEffect>
                                  </p:childTnLst>
                                </p:cTn>
                              </p:par>
                            </p:childTnLst>
                          </p:cTn>
                        </p:par>
                        <p:par>
                          <p:cTn id="42" fill="hold">
                            <p:stCondLst>
                              <p:cond delay="11500"/>
                            </p:stCondLst>
                            <p:childTnLst>
                              <p:par>
                                <p:cTn id="43" presetID="2" presetClass="entr" presetSubtype="4"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10" grpId="0"/>
      <p:bldP spid="11" grpId="0" animBg="1"/>
      <p:bldP spid="12" grpId="0" animBg="1"/>
      <p:bldP spid="14" grpId="0"/>
      <p:bldP spid="17" grpId="0"/>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98" name="Picture 14" descr="https://encrypted-tbn0.gstatic.com/images?q=tbn:ANd9GcRF2Fr_ECzm4WuVltfajc8uKdfqLBWShuO3b6JLN054JOm2P-M0"/>
          <p:cNvPicPr>
            <a:picLocks noChangeAspect="1" noChangeArrowheads="1"/>
          </p:cNvPicPr>
          <p:nvPr/>
        </p:nvPicPr>
        <p:blipFill>
          <a:blip r:embed="rId2" cstate="print"/>
          <a:srcRect/>
          <a:stretch>
            <a:fillRect/>
          </a:stretch>
        </p:blipFill>
        <p:spPr bwMode="auto">
          <a:xfrm>
            <a:off x="1331641" y="3356992"/>
            <a:ext cx="3456384" cy="2955781"/>
          </a:xfrm>
          <a:prstGeom prst="ellipse">
            <a:avLst/>
          </a:prstGeom>
          <a:ln>
            <a:noFill/>
          </a:ln>
          <a:effectLst>
            <a:softEdge rad="112500"/>
          </a:effectLst>
        </p:spPr>
      </p:pic>
      <p:sp>
        <p:nvSpPr>
          <p:cNvPr id="8194" name="Rectangle 2"/>
          <p:cNvSpPr>
            <a:spLocks noGrp="1" noChangeArrowheads="1"/>
          </p:cNvSpPr>
          <p:nvPr>
            <p:ph type="title" idx="4294967295"/>
          </p:nvPr>
        </p:nvSpPr>
        <p:spPr>
          <a:xfrm>
            <a:off x="251520" y="44624"/>
            <a:ext cx="2530624" cy="1371600"/>
          </a:xfrm>
        </p:spPr>
        <p:txBody>
          <a:bodyPr/>
          <a:lstStyle/>
          <a:p>
            <a:pPr algn="l" eaLnBrk="1" hangingPunct="1"/>
            <a:r>
              <a:rPr lang="lv-LV" sz="5400" dirty="0" smtClean="0"/>
              <a:t>Jņ.14:6</a:t>
            </a:r>
          </a:p>
        </p:txBody>
      </p:sp>
      <p:sp>
        <p:nvSpPr>
          <p:cNvPr id="8195" name="Rectangle 3"/>
          <p:cNvSpPr>
            <a:spLocks noGrp="1" noChangeArrowheads="1"/>
          </p:cNvSpPr>
          <p:nvPr>
            <p:ph type="body" idx="4294967295"/>
          </p:nvPr>
        </p:nvSpPr>
        <p:spPr>
          <a:xfrm>
            <a:off x="2915816" y="404639"/>
            <a:ext cx="6228184" cy="1440185"/>
          </a:xfrm>
        </p:spPr>
        <p:txBody>
          <a:bodyPr/>
          <a:lstStyle/>
          <a:p>
            <a:pPr eaLnBrk="1" hangingPunct="1">
              <a:buFont typeface="Wingdings" pitchFamily="2" charset="2"/>
              <a:buNone/>
            </a:pPr>
            <a:r>
              <a:rPr lang="lv-LV" sz="4400" dirty="0" smtClean="0"/>
              <a:t>Jēzus sacīja: “</a:t>
            </a:r>
            <a:r>
              <a:rPr lang="lv-LV" sz="4400" i="1" dirty="0" smtClean="0"/>
              <a:t>Es esmu:  </a:t>
            </a:r>
          </a:p>
        </p:txBody>
      </p:sp>
      <p:pic>
        <p:nvPicPr>
          <p:cNvPr id="8199" name="Picture 7"/>
          <p:cNvPicPr>
            <a:picLocks noChangeAspect="1" noChangeArrowheads="1"/>
          </p:cNvPicPr>
          <p:nvPr/>
        </p:nvPicPr>
        <p:blipFill>
          <a:blip r:embed="rId3" cstate="print"/>
          <a:srcRect/>
          <a:stretch>
            <a:fillRect/>
          </a:stretch>
        </p:blipFill>
        <p:spPr bwMode="auto">
          <a:xfrm>
            <a:off x="4427984" y="4653136"/>
            <a:ext cx="2466975" cy="1857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439" name="AutoShape 8" descr="http://upload.wikimedia.org/wikipedia/commons/c/c6/T-shirt_%28White%29.svg"/>
          <p:cNvSpPr>
            <a:spLocks noChangeAspect="1" noChangeArrowheads="1"/>
          </p:cNvSpPr>
          <p:nvPr/>
        </p:nvSpPr>
        <p:spPr bwMode="auto">
          <a:xfrm>
            <a:off x="155575" y="-1790700"/>
            <a:ext cx="4714875" cy="3743325"/>
          </a:xfrm>
          <a:prstGeom prst="rect">
            <a:avLst/>
          </a:prstGeom>
          <a:noFill/>
          <a:ln w="9525">
            <a:noFill/>
            <a:miter lim="800000"/>
            <a:headEnd/>
            <a:tailEnd/>
          </a:ln>
        </p:spPr>
        <p:txBody>
          <a:bodyPr/>
          <a:lstStyle/>
          <a:p>
            <a:endParaRPr lang="en-US"/>
          </a:p>
        </p:txBody>
      </p:sp>
      <p:sp>
        <p:nvSpPr>
          <p:cNvPr id="18440" name="AutoShape 10" descr="http://upload.wikimedia.org/wikipedia/commons/c/c6/T-shirt_%28White%29.svg"/>
          <p:cNvSpPr>
            <a:spLocks noChangeAspect="1" noChangeArrowheads="1"/>
          </p:cNvSpPr>
          <p:nvPr/>
        </p:nvSpPr>
        <p:spPr bwMode="auto">
          <a:xfrm>
            <a:off x="155575" y="-1790700"/>
            <a:ext cx="4714875" cy="3743325"/>
          </a:xfrm>
          <a:prstGeom prst="rect">
            <a:avLst/>
          </a:prstGeom>
          <a:noFill/>
          <a:ln w="9525">
            <a:noFill/>
            <a:miter lim="800000"/>
            <a:headEnd/>
            <a:tailEnd/>
          </a:ln>
        </p:spPr>
        <p:txBody>
          <a:bodyPr/>
          <a:lstStyle/>
          <a:p>
            <a:endParaRPr lang="en-US"/>
          </a:p>
        </p:txBody>
      </p:sp>
      <p:sp>
        <p:nvSpPr>
          <p:cNvPr id="18441" name="AutoShape 12" descr="http://upload.wikimedia.org/wikipedia/commons/c/c6/T-shirt_%28White%29.svg"/>
          <p:cNvSpPr>
            <a:spLocks noChangeAspect="1" noChangeArrowheads="1"/>
          </p:cNvSpPr>
          <p:nvPr/>
        </p:nvSpPr>
        <p:spPr bwMode="auto">
          <a:xfrm>
            <a:off x="155575" y="-1790700"/>
            <a:ext cx="4714875" cy="3743325"/>
          </a:xfrm>
          <a:prstGeom prst="rect">
            <a:avLst/>
          </a:prstGeom>
          <a:noFill/>
          <a:ln w="9525">
            <a:noFill/>
            <a:miter lim="800000"/>
            <a:headEnd/>
            <a:tailEnd/>
          </a:ln>
        </p:spPr>
        <p:txBody>
          <a:bodyPr/>
          <a:lstStyle/>
          <a:p>
            <a:endParaRPr lang="en-US"/>
          </a:p>
        </p:txBody>
      </p:sp>
      <p:sp>
        <p:nvSpPr>
          <p:cNvPr id="11" name="Rectangle 10"/>
          <p:cNvSpPr>
            <a:spLocks noChangeArrowheads="1"/>
          </p:cNvSpPr>
          <p:nvPr/>
        </p:nvSpPr>
        <p:spPr bwMode="auto">
          <a:xfrm>
            <a:off x="2123728" y="3717032"/>
            <a:ext cx="1881205" cy="2246769"/>
          </a:xfrm>
          <a:prstGeom prst="rect">
            <a:avLst/>
          </a:prstGeom>
          <a:noFill/>
          <a:ln w="9525">
            <a:noFill/>
            <a:miter lim="800000"/>
            <a:headEnd/>
            <a:tailEnd/>
          </a:ln>
        </p:spPr>
        <p:txBody>
          <a:bodyPr wrap="square">
            <a:spAutoFit/>
          </a:bodyPr>
          <a:lstStyle/>
          <a:p>
            <a:pPr algn="ctr"/>
            <a:r>
              <a:rPr lang="lv-LV" sz="2800" b="1" dirty="0"/>
              <a:t>Es zinu, kas ir patiesība, pajautā man!</a:t>
            </a:r>
          </a:p>
        </p:txBody>
      </p:sp>
      <p:pic>
        <p:nvPicPr>
          <p:cNvPr id="12" name="Picture 4" descr="BIBLE016"/>
          <p:cNvPicPr>
            <a:picLocks noChangeAspect="1" noChangeArrowheads="1"/>
          </p:cNvPicPr>
          <p:nvPr/>
        </p:nvPicPr>
        <p:blipFill>
          <a:blip r:embed="rId4" cstate="print"/>
          <a:srcRect/>
          <a:stretch>
            <a:fillRect/>
          </a:stretch>
        </p:blipFill>
        <p:spPr bwMode="auto">
          <a:xfrm>
            <a:off x="7092280" y="4687888"/>
            <a:ext cx="1817688" cy="2170112"/>
          </a:xfrm>
          <a:prstGeom prst="rect">
            <a:avLst/>
          </a:prstGeom>
          <a:noFill/>
          <a:ln w="9525">
            <a:noFill/>
            <a:miter lim="800000"/>
            <a:headEnd/>
            <a:tailEnd/>
          </a:ln>
        </p:spPr>
      </p:pic>
      <p:pic>
        <p:nvPicPr>
          <p:cNvPr id="13" name="Picture 12" descr="road.png"/>
          <p:cNvPicPr>
            <a:picLocks noChangeAspect="1"/>
          </p:cNvPicPr>
          <p:nvPr/>
        </p:nvPicPr>
        <p:blipFill>
          <a:blip r:embed="rId5" cstate="print"/>
          <a:stretch>
            <a:fillRect/>
          </a:stretch>
        </p:blipFill>
        <p:spPr>
          <a:xfrm flipH="1">
            <a:off x="107504" y="2420888"/>
            <a:ext cx="1846586" cy="4437112"/>
          </a:xfrm>
          <a:prstGeom prst="rect">
            <a:avLst/>
          </a:prstGeom>
        </p:spPr>
      </p:pic>
      <p:sp>
        <p:nvSpPr>
          <p:cNvPr id="14" name="Rounded Rectangle 13"/>
          <p:cNvSpPr/>
          <p:nvPr/>
        </p:nvSpPr>
        <p:spPr>
          <a:xfrm>
            <a:off x="179512" y="1484784"/>
            <a:ext cx="1979712" cy="79208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eaLnBrk="1" hangingPunct="1">
              <a:lnSpc>
                <a:spcPct val="90000"/>
              </a:lnSpc>
            </a:pPr>
            <a:r>
              <a:rPr lang="lv-LV" sz="4400" b="1" dirty="0" smtClean="0"/>
              <a:t>Ceļš</a:t>
            </a:r>
          </a:p>
        </p:txBody>
      </p:sp>
      <p:sp>
        <p:nvSpPr>
          <p:cNvPr id="15" name="Rounded Rectangle 14"/>
          <p:cNvSpPr/>
          <p:nvPr/>
        </p:nvSpPr>
        <p:spPr>
          <a:xfrm>
            <a:off x="1691680" y="2564904"/>
            <a:ext cx="2880320" cy="79208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eaLnBrk="1" hangingPunct="1">
              <a:lnSpc>
                <a:spcPct val="90000"/>
              </a:lnSpc>
            </a:pPr>
            <a:r>
              <a:rPr lang="lv-LV" sz="4400" b="1" dirty="0" smtClean="0"/>
              <a:t>Patiesība</a:t>
            </a:r>
          </a:p>
        </p:txBody>
      </p:sp>
      <p:sp>
        <p:nvSpPr>
          <p:cNvPr id="16" name="Rounded Rectangle 15"/>
          <p:cNvSpPr/>
          <p:nvPr/>
        </p:nvSpPr>
        <p:spPr>
          <a:xfrm>
            <a:off x="4283968" y="3789040"/>
            <a:ext cx="2880320" cy="79208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eaLnBrk="1" hangingPunct="1">
              <a:lnSpc>
                <a:spcPct val="90000"/>
              </a:lnSpc>
            </a:pPr>
            <a:r>
              <a:rPr lang="lv-LV" sz="4400" b="1" dirty="0" smtClean="0"/>
              <a:t>Dzīvība</a:t>
            </a:r>
          </a:p>
        </p:txBody>
      </p:sp>
      <p:sp>
        <p:nvSpPr>
          <p:cNvPr id="17" name="Rounded Rectangle 16"/>
          <p:cNvSpPr/>
          <p:nvPr/>
        </p:nvSpPr>
        <p:spPr>
          <a:xfrm>
            <a:off x="5292080" y="1844824"/>
            <a:ext cx="3672408" cy="158417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eaLnBrk="1" hangingPunct="1">
              <a:buFont typeface="Wingdings" pitchFamily="2" charset="2"/>
              <a:buNone/>
            </a:pPr>
            <a:r>
              <a:rPr lang="lv-LV" sz="3600" dirty="0" smtClean="0"/>
              <a:t>neviens netiek pie Tēva kā vien caur Mani.</a:t>
            </a:r>
            <a:endParaRPr lang="lv-LV" sz="3600" b="1"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195"/>
                                        </p:tgtEl>
                                        <p:attrNameLst>
                                          <p:attrName>style.visibility</p:attrName>
                                        </p:attrNameLst>
                                      </p:cBhvr>
                                      <p:to>
                                        <p:strVal val="visible"/>
                                      </p:to>
                                    </p:set>
                                    <p:anim calcmode="lin" valueType="num">
                                      <p:cBhvr additive="base">
                                        <p:cTn id="11" dur="500" fill="hold"/>
                                        <p:tgtEl>
                                          <p:spTgt spid="8195"/>
                                        </p:tgtEl>
                                        <p:attrNameLst>
                                          <p:attrName>ppt_x</p:attrName>
                                        </p:attrNameLst>
                                      </p:cBhvr>
                                      <p:tavLst>
                                        <p:tav tm="0">
                                          <p:val>
                                            <p:strVal val="#ppt_x"/>
                                          </p:val>
                                        </p:tav>
                                        <p:tav tm="100000">
                                          <p:val>
                                            <p:strVal val="#ppt_x"/>
                                          </p:val>
                                        </p:tav>
                                      </p:tavLst>
                                    </p:anim>
                                    <p:anim calcmode="lin" valueType="num">
                                      <p:cBhvr additive="base">
                                        <p:cTn id="12" dur="500" fill="hold"/>
                                        <p:tgtEl>
                                          <p:spTgt spid="819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000"/>
                                        <p:tgtEl>
                                          <p:spTgt spid="14"/>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6398"/>
                                        </p:tgtEl>
                                        <p:attrNameLst>
                                          <p:attrName>style.visibility</p:attrName>
                                        </p:attrNameLst>
                                      </p:cBhvr>
                                      <p:to>
                                        <p:strVal val="visible"/>
                                      </p:to>
                                    </p:set>
                                    <p:animEffect transition="in" filter="fade">
                                      <p:cBhvr>
                                        <p:cTn id="23" dur="2000"/>
                                        <p:tgtEl>
                                          <p:spTgt spid="1639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20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000"/>
                                        <p:tgtEl>
                                          <p:spTgt spid="15"/>
                                        </p:tgtEl>
                                      </p:cBhvr>
                                    </p:animEffect>
                                  </p:childTnLst>
                                </p:cTn>
                              </p:par>
                            </p:childTnLst>
                          </p:cTn>
                        </p:par>
                        <p:par>
                          <p:cTn id="30" fill="hold">
                            <p:stCondLst>
                              <p:cond delay="5000"/>
                            </p:stCondLst>
                            <p:childTnLst>
                              <p:par>
                                <p:cTn id="31" presetID="9" presetClass="entr" presetSubtype="0" fill="hold" nodeType="afterEffect">
                                  <p:stCondLst>
                                    <p:cond delay="0"/>
                                  </p:stCondLst>
                                  <p:childTnLst>
                                    <p:set>
                                      <p:cBhvr>
                                        <p:cTn id="32" dur="1" fill="hold">
                                          <p:stCondLst>
                                            <p:cond delay="0"/>
                                          </p:stCondLst>
                                        </p:cTn>
                                        <p:tgtEl>
                                          <p:spTgt spid="8199"/>
                                        </p:tgtEl>
                                        <p:attrNameLst>
                                          <p:attrName>style.visibility</p:attrName>
                                        </p:attrNameLst>
                                      </p:cBhvr>
                                      <p:to>
                                        <p:strVal val="visible"/>
                                      </p:to>
                                    </p:set>
                                    <p:animEffect transition="in" filter="dissolve">
                                      <p:cBhvr>
                                        <p:cTn id="33" dur="500"/>
                                        <p:tgtEl>
                                          <p:spTgt spid="819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childTnLst>
                          </p:cTn>
                        </p:par>
                        <p:par>
                          <p:cTn id="37" fill="hold">
                            <p:stCondLst>
                              <p:cond delay="7000"/>
                            </p:stCondLst>
                            <p:childTnLst>
                              <p:par>
                                <p:cTn id="38" presetID="9"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dissolv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11" grpId="0"/>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txBox="1">
            <a:spLocks noGrp="1"/>
          </p:cNvSpPr>
          <p:nvPr/>
        </p:nvSpPr>
        <p:spPr bwMode="auto">
          <a:xfrm>
            <a:off x="6553200" y="6278563"/>
            <a:ext cx="2133600" cy="457200"/>
          </a:xfrm>
          <a:prstGeom prst="rect">
            <a:avLst/>
          </a:prstGeom>
          <a:noFill/>
          <a:ln w="9525">
            <a:noFill/>
            <a:miter lim="800000"/>
            <a:headEnd/>
            <a:tailEnd/>
          </a:ln>
        </p:spPr>
        <p:txBody>
          <a:bodyPr anchor="b"/>
          <a:lstStyle/>
          <a:p>
            <a:pPr algn="r" eaLnBrk="1" hangingPunct="1"/>
            <a:fld id="{389E0FC8-00B5-4961-A228-C190B3EE5217}" type="slidenum">
              <a:rPr lang="en-US" sz="1200"/>
              <a:pPr algn="r" eaLnBrk="1" hangingPunct="1"/>
              <a:t>18</a:t>
            </a:fld>
            <a:endParaRPr lang="en-US" sz="1200"/>
          </a:p>
        </p:txBody>
      </p:sp>
      <p:pic>
        <p:nvPicPr>
          <p:cNvPr id="52239" name="Picture 15" descr="Genesis+03%2815%29+2"/>
          <p:cNvPicPr>
            <a:picLocks noChangeAspect="1" noChangeArrowheads="1"/>
          </p:cNvPicPr>
          <p:nvPr/>
        </p:nvPicPr>
        <p:blipFill>
          <a:blip r:embed="rId2" cstate="print"/>
          <a:srcRect/>
          <a:stretch>
            <a:fillRect/>
          </a:stretch>
        </p:blipFill>
        <p:spPr bwMode="auto">
          <a:xfrm>
            <a:off x="2123728" y="2060848"/>
            <a:ext cx="6987538" cy="4583443"/>
          </a:xfrm>
          <a:prstGeom prst="rect">
            <a:avLst/>
          </a:prstGeom>
          <a:ln>
            <a:noFill/>
          </a:ln>
          <a:effectLst>
            <a:softEdge rad="112500"/>
          </a:effectLst>
        </p:spPr>
      </p:pic>
      <p:sp>
        <p:nvSpPr>
          <p:cNvPr id="6" name="Rectangle 2"/>
          <p:cNvSpPr txBox="1">
            <a:spLocks noChangeArrowheads="1"/>
          </p:cNvSpPr>
          <p:nvPr/>
        </p:nvSpPr>
        <p:spPr bwMode="auto">
          <a:xfrm>
            <a:off x="0" y="1295673"/>
            <a:ext cx="914400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lv-LV" sz="2800" b="0" i="1" u="none" strike="noStrike" kern="0" cap="none" spc="0" normalizeH="0" baseline="30000" noProof="0" dirty="0" smtClean="0">
                <a:ln>
                  <a:noFill/>
                </a:ln>
                <a:solidFill>
                  <a:schemeClr val="tx1"/>
                </a:solidFill>
                <a:effectLst/>
                <a:uLnTx/>
                <a:uFillTx/>
                <a:latin typeface="+mj-lt"/>
                <a:ea typeface="+mj-ea"/>
                <a:cs typeface="+mj-cs"/>
              </a:rPr>
              <a:t>15</a:t>
            </a:r>
            <a:r>
              <a:rPr kumimoji="0" lang="lv-LV" sz="2800" b="0" i="1" u="none" strike="noStrike" kern="0" cap="none" spc="0" normalizeH="0" baseline="0" noProof="0" dirty="0" smtClean="0">
                <a:ln>
                  <a:noFill/>
                </a:ln>
                <a:solidFill>
                  <a:schemeClr val="tx1"/>
                </a:solidFill>
                <a:effectLst/>
                <a:uLnTx/>
                <a:uFillTx/>
                <a:latin typeface="+mj-lt"/>
                <a:ea typeface="+mj-ea"/>
                <a:cs typeface="+mj-cs"/>
              </a:rPr>
              <a:t> Dievs Tas Kungs sacīja čūskai: Un Es celšu ienaidu starp tevi un sievu, starp tavu dzimumu un sievas dzimumu. Tas tev sadragās galvu, bet tu viņam iekodīsi papēdī."</a:t>
            </a:r>
            <a:endParaRPr kumimoji="0" lang="en-US" sz="2800" b="0" i="1" u="none" strike="noStrike" kern="0" cap="none" spc="0" normalizeH="0" baseline="0" noProof="0" dirty="0">
              <a:ln>
                <a:noFill/>
              </a:ln>
              <a:solidFill>
                <a:schemeClr val="tx1"/>
              </a:solidFill>
              <a:effectLst/>
              <a:uLnTx/>
              <a:uFillTx/>
              <a:latin typeface="+mj-lt"/>
              <a:ea typeface="+mj-ea"/>
              <a:cs typeface="+mj-cs"/>
            </a:endParaRPr>
          </a:p>
        </p:txBody>
      </p:sp>
      <p:sp>
        <p:nvSpPr>
          <p:cNvPr id="7" name="Rectangle 2"/>
          <p:cNvSpPr txBox="1">
            <a:spLocks noChangeArrowheads="1"/>
          </p:cNvSpPr>
          <p:nvPr/>
        </p:nvSpPr>
        <p:spPr>
          <a:xfrm>
            <a:off x="14807" y="0"/>
            <a:ext cx="9129193" cy="70643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lv-LV" sz="5400" b="1" kern="0" dirty="0" smtClean="0">
                <a:latin typeface="+mj-lt"/>
                <a:ea typeface="+mj-ea"/>
                <a:cs typeface="+mj-cs"/>
              </a:rPr>
              <a:t>1. pravietojums par Jēzu</a:t>
            </a:r>
            <a:endParaRPr kumimoji="0" lang="en-US" sz="5400" b="1" i="0" u="none" strike="noStrike" kern="0" cap="none" spc="0" normalizeH="0" baseline="0" noProof="0" dirty="0">
              <a:ln>
                <a:noFill/>
              </a:ln>
              <a:solidFill>
                <a:schemeClr val="tx1"/>
              </a:solidFill>
              <a:effectLst/>
              <a:uLnTx/>
              <a:uFillTx/>
              <a:latin typeface="+mj-lt"/>
              <a:ea typeface="+mj-ea"/>
              <a:cs typeface="+mj-cs"/>
            </a:endParaRPr>
          </a:p>
        </p:txBody>
      </p:sp>
      <p:sp>
        <p:nvSpPr>
          <p:cNvPr id="8" name="Rounded Rectangle 7"/>
          <p:cNvSpPr/>
          <p:nvPr/>
        </p:nvSpPr>
        <p:spPr>
          <a:xfrm>
            <a:off x="4139952" y="6165304"/>
            <a:ext cx="3059832"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Čūska = Velns</a:t>
            </a:r>
            <a:endParaRPr lang="en-US" sz="3200" dirty="0"/>
          </a:p>
        </p:txBody>
      </p:sp>
      <p:sp>
        <p:nvSpPr>
          <p:cNvPr id="9" name="Rounded Rectangle 8"/>
          <p:cNvSpPr/>
          <p:nvPr/>
        </p:nvSpPr>
        <p:spPr>
          <a:xfrm>
            <a:off x="6444208" y="2276872"/>
            <a:ext cx="2232248" cy="16561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Sievas dzimums = Jēzus</a:t>
            </a:r>
            <a:endParaRPr lang="en-US" sz="3600" dirty="0"/>
          </a:p>
        </p:txBody>
      </p:sp>
      <p:pic>
        <p:nvPicPr>
          <p:cNvPr id="11" name="Picture 6" descr="7 Feet Grand Fir Christmas Tree - The Perfect Christmas Tree"/>
          <p:cNvPicPr>
            <a:picLocks noChangeAspect="1" noChangeArrowheads="1"/>
          </p:cNvPicPr>
          <p:nvPr/>
        </p:nvPicPr>
        <p:blipFill>
          <a:blip r:embed="rId3" cstate="print"/>
          <a:srcRect r="17914"/>
          <a:stretch>
            <a:fillRect/>
          </a:stretch>
        </p:blipFill>
        <p:spPr bwMode="auto">
          <a:xfrm>
            <a:off x="0" y="2924944"/>
            <a:ext cx="2644800" cy="3933056"/>
          </a:xfrm>
          <a:prstGeom prst="rect">
            <a:avLst/>
          </a:prstGeom>
          <a:noFill/>
        </p:spPr>
      </p:pic>
      <p:sp>
        <p:nvSpPr>
          <p:cNvPr id="12" name="Rounded Rectangle 11"/>
          <p:cNvSpPr/>
          <p:nvPr/>
        </p:nvSpPr>
        <p:spPr>
          <a:xfrm>
            <a:off x="144016" y="2636912"/>
            <a:ext cx="2483768"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Mūžam zaļš</a:t>
            </a:r>
            <a:endParaRPr lang="en-US" sz="3200" dirty="0"/>
          </a:p>
        </p:txBody>
      </p:sp>
      <p:sp>
        <p:nvSpPr>
          <p:cNvPr id="10" name="Rounded Rectangle 9"/>
          <p:cNvSpPr/>
          <p:nvPr/>
        </p:nvSpPr>
        <p:spPr>
          <a:xfrm>
            <a:off x="2483768" y="4365104"/>
            <a:ext cx="2088232" cy="16561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Bērns uzvarēs velnu</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239"/>
                                        </p:tgtEl>
                                        <p:attrNameLst>
                                          <p:attrName>style.visibility</p:attrName>
                                        </p:attrNameLst>
                                      </p:cBhvr>
                                      <p:to>
                                        <p:strVal val="visible"/>
                                      </p:to>
                                    </p:set>
                                    <p:animEffect transition="in" filter="fade">
                                      <p:cBhvr>
                                        <p:cTn id="7" dur="2000"/>
                                        <p:tgtEl>
                                          <p:spTgt spid="52239"/>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par>
                          <p:cTn id="22" fill="hold">
                            <p:stCondLst>
                              <p:cond delay="5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par>
                          <p:cTn id="26" fill="hold">
                            <p:stCondLst>
                              <p:cond delay="7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childTnLst>
                                </p:cTn>
                              </p:par>
                            </p:childTnLst>
                          </p:cTn>
                        </p:par>
                        <p:par>
                          <p:cTn id="30" fill="hold">
                            <p:stCondLst>
                              <p:cond delay="90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2000"/>
                                        <p:tgtEl>
                                          <p:spTgt spid="11"/>
                                        </p:tgtEl>
                                      </p:cBhvr>
                                    </p:animEffect>
                                  </p:childTnLst>
                                </p:cTn>
                              </p:par>
                            </p:childTnLst>
                          </p:cTn>
                        </p:par>
                        <p:par>
                          <p:cTn id="34" fill="hold">
                            <p:stCondLst>
                              <p:cond delay="11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2"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cstate="print"/>
          <a:srcRect/>
          <a:stretch>
            <a:fillRect/>
          </a:stretch>
        </p:blipFill>
        <p:spPr bwMode="auto">
          <a:xfrm>
            <a:off x="4040188" y="765175"/>
            <a:ext cx="5103812" cy="6092825"/>
          </a:xfrm>
          <a:prstGeom prst="rect">
            <a:avLst/>
          </a:prstGeom>
          <a:noFill/>
          <a:ln w="9525">
            <a:noFill/>
            <a:miter lim="800000"/>
            <a:headEnd/>
            <a:tailEnd/>
          </a:ln>
        </p:spPr>
      </p:pic>
      <p:sp>
        <p:nvSpPr>
          <p:cNvPr id="10243"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
        <p:nvSpPr>
          <p:cNvPr id="10244" name="Slide Number Placeholder 3"/>
          <p:cNvSpPr>
            <a:spLocks noGrp="1"/>
          </p:cNvSpPr>
          <p:nvPr>
            <p:ph type="sldNum" sz="quarter" idx="12"/>
          </p:nvPr>
        </p:nvSpPr>
        <p:spPr>
          <a:noFill/>
        </p:spPr>
        <p:txBody>
          <a:bodyPr/>
          <a:lstStyle/>
          <a:p>
            <a:fld id="{D948A3B6-03F9-4D4B-AFCD-FAE86AB3ABA3}" type="slidenum">
              <a:rPr lang="lv-LV" smtClean="0"/>
              <a:pPr/>
              <a:t>19</a:t>
            </a:fld>
            <a:endParaRPr lang="lv-LV"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1"/>
          <p:cNvSpPr>
            <a:spLocks noGrp="1" noChangeArrowheads="1"/>
          </p:cNvSpPr>
          <p:nvPr>
            <p:ph type="sldNum" sz="quarter" idx="12"/>
          </p:nvPr>
        </p:nvSpPr>
        <p:spPr>
          <a:xfrm>
            <a:off x="7053264" y="5774531"/>
            <a:ext cx="441722" cy="171450"/>
          </a:xfrm>
          <a:noFill/>
        </p:spPr>
        <p:txBody>
          <a:bodyPr/>
          <a:lstStyle/>
          <a:p>
            <a:fld id="{C161E3A4-1F31-4015-B750-5119BD901142}" type="slidenum">
              <a:rPr lang="en-US" smtClean="0"/>
              <a:pPr/>
              <a:t>2</a:t>
            </a:fld>
            <a:endParaRPr lang="en-US" smtClean="0"/>
          </a:p>
        </p:txBody>
      </p:sp>
      <p:sp>
        <p:nvSpPr>
          <p:cNvPr id="2050" name="Rectangle 2"/>
          <p:cNvSpPr>
            <a:spLocks noGrp="1" noChangeArrowheads="1"/>
          </p:cNvSpPr>
          <p:nvPr>
            <p:ph type="ctrTitle"/>
          </p:nvPr>
        </p:nvSpPr>
        <p:spPr>
          <a:xfrm>
            <a:off x="0" y="0"/>
            <a:ext cx="9144000" cy="403595"/>
          </a:xfrm>
        </p:spPr>
        <p:txBody>
          <a:bodyPr>
            <a:noAutofit/>
          </a:bodyPr>
          <a:lstStyle/>
          <a:p>
            <a:pPr eaLnBrk="1" hangingPunct="1">
              <a:defRPr/>
            </a:pPr>
            <a:r>
              <a:rPr lang="lv-LV" sz="4000" b="1" dirty="0" smtClean="0"/>
              <a:t>1.Moz.3:1-15 </a:t>
            </a:r>
            <a:endParaRPr lang="en-US" sz="4000" b="1" dirty="0"/>
          </a:p>
        </p:txBody>
      </p:sp>
      <p:sp>
        <p:nvSpPr>
          <p:cNvPr id="3078" name="Rectangle 10"/>
          <p:cNvSpPr>
            <a:spLocks noChangeArrowheads="1"/>
          </p:cNvSpPr>
          <p:nvPr/>
        </p:nvSpPr>
        <p:spPr bwMode="auto">
          <a:xfrm>
            <a:off x="0" y="404664"/>
            <a:ext cx="9144000" cy="6524863"/>
          </a:xfrm>
          <a:prstGeom prst="rect">
            <a:avLst/>
          </a:prstGeom>
          <a:noFill/>
          <a:ln w="9525">
            <a:noFill/>
            <a:miter lim="800000"/>
            <a:headEnd/>
            <a:tailEnd/>
          </a:ln>
        </p:spPr>
        <p:txBody>
          <a:bodyPr wrap="square">
            <a:spAutoFit/>
          </a:bodyPr>
          <a:lstStyle/>
          <a:p>
            <a:r>
              <a:rPr lang="lv-LV" sz="1900" dirty="0"/>
              <a:t>1 Bet čūska bija vismanīgākā no visiem lauka zvēriem, kurus Kungs Dievs bija taisījis, un viņa teica sievai: “Vai tiešām Dievs sacīja: no visiem dārza kokiem jūs nevarat ēst?” 2 Sieva teica čūskai: “Mēs varam ēst no visiem dārza augļiem, 3 bet par tā koka augļiem, kas dārza vidū, Dievs sacīja: neēdiet no tā un neaiztieciet to, citādi mirsiet!” 4 Bet čūska teica sievai: “Mirt jūs nemirsiet, 5 jo Dievs zina, ka tai dienā, kad jūs no tā ēdīsiet, jūsu acis atvērsies un jūs būsiet kā Dievs, zināsiet, kas labs un kas ļauns!” 6 Un sieva redzēja, ka tas koks ir labs, lai ēstu, ka tīkams acīm un kārojams prātam, un viņa ņēma tā augli un ēda, un deva arī savam vīram, kas bija kopā ar viņu, un viņš ēda. 7 Un abiem atdarījās acis, un nu viņi zināja, ka ir kaili, un viņi sašuva vīģu lapas un uztaisīja sev gurnautus. 8 Tad viņi sadzirdēja Dieva Tā Kunga balsi, kas dārzā staigāja dienas vēsumā; tad cilvēks un viņa sieva paslēpās starp dārza kokiem Dieva Tā Kunga priekšā. </a:t>
            </a:r>
            <a:r>
              <a:rPr lang="lv-LV" sz="1900" dirty="0" smtClean="0"/>
              <a:t>9 Un Dievs Tas Kungs sauca cilvēku, sacīdams: "Kur tu esi?“ 10 Tas atbildēja: "Es dzirdēju Tavu balsi </a:t>
            </a:r>
            <a:r>
              <a:rPr lang="lv-LV" sz="1900" dirty="0" err="1" smtClean="0"/>
              <a:t>mjdārzā</a:t>
            </a:r>
            <a:r>
              <a:rPr lang="lv-LV" sz="1900" dirty="0" smtClean="0"/>
              <a:t>, un mani pārņēma bailes, jo es esmu kails, un es paslēpos.“ 11 Bet Viņš sacīja: "Kas tev ir teicis, ka tu esi kails? Vai tu neesi ēdis no koka, no kura Es tev aizliedzu ēst?“ 12 Un cilvēks sacīja: "Tā sieva, ko Tu man devi, lai viņa būtu ar mani, tā man deva no tā koka, un es ēdu.“ 13 Un Dievs Tas Kungs sacīja sievai: "Ko tu esi darījusi?" Un sieva sacīja: "Čūska mani pievīla, un es ēdu.“ 14 Un Dievs Tas Kungs sacīja čūskai: "Tādēļ ka tu to esi darījusi, tu esi nolādēta visu lopu un lauku zvēru vidū! Uz sava vēdera tev būs līst un pīšļus ēst visas tavas mūža dienas. 15 Un Es celšu ienaidu starp tevi un sievu, starp tavu dzimumu un sievas dzimumu. Tas tev sadragās galvu, bet tu viņam iekodīsi papēdī.”</a:t>
            </a:r>
            <a:endParaRPr lang="lv-LV" sz="1900" dirty="0"/>
          </a:p>
        </p:txBody>
      </p:sp>
    </p:spTree>
    <p:extLst>
      <p:ext uri="{BB962C8B-B14F-4D97-AF65-F5344CB8AC3E}">
        <p14:creationId xmlns="" xmlns:p14="http://schemas.microsoft.com/office/powerpoint/2010/main" val="3388491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0"/>
            <a:ext cx="9144000" cy="836613"/>
          </a:xfrm>
        </p:spPr>
        <p:txBody>
          <a:bodyPr/>
          <a:lstStyle/>
          <a:p>
            <a:pPr eaLnBrk="1" hangingPunct="1"/>
            <a:r>
              <a:rPr lang="lv-LV" b="1" dirty="0" smtClean="0"/>
              <a:t>Senākais pravietojums par Jēzu</a:t>
            </a:r>
            <a:endParaRPr lang="lv-LV" b="1" dirty="0" smtClean="0">
              <a:solidFill>
                <a:schemeClr val="tx1"/>
              </a:solidFill>
            </a:endParaRPr>
          </a:p>
        </p:txBody>
      </p:sp>
      <p:sp>
        <p:nvSpPr>
          <p:cNvPr id="2051"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sp>
        <p:nvSpPr>
          <p:cNvPr id="2053" name="Slide Number Placeholder 5"/>
          <p:cNvSpPr>
            <a:spLocks noGrp="1"/>
          </p:cNvSpPr>
          <p:nvPr>
            <p:ph type="sldNum" sz="quarter" idx="12"/>
          </p:nvPr>
        </p:nvSpPr>
        <p:spPr>
          <a:noFill/>
        </p:spPr>
        <p:txBody>
          <a:bodyPr/>
          <a:lstStyle/>
          <a:p>
            <a:fld id="{9FEBE879-17BF-4CD4-8A08-FECC8B896C71}" type="slidenum">
              <a:rPr lang="lv-LV" smtClean="0"/>
              <a:pPr/>
              <a:t>3</a:t>
            </a:fld>
            <a:endParaRPr lang="lv-LV" smtClean="0"/>
          </a:p>
        </p:txBody>
      </p:sp>
      <p:pic>
        <p:nvPicPr>
          <p:cNvPr id="8" name="irc_mi" descr="Christmas"/>
          <p:cNvPicPr>
            <a:picLocks noGrp="1" noChangeAspect="1" noChangeArrowheads="1"/>
          </p:cNvPicPr>
          <p:nvPr>
            <p:ph idx="1"/>
          </p:nvPr>
        </p:nvPicPr>
        <p:blipFill>
          <a:blip r:embed="rId2" cstate="print"/>
          <a:srcRect/>
          <a:stretch>
            <a:fillRect/>
          </a:stretch>
        </p:blipFill>
        <p:spPr>
          <a:xfrm>
            <a:off x="0" y="860012"/>
            <a:ext cx="9144000" cy="5486374"/>
          </a:xfrm>
          <a:effectLst>
            <a:softEdge rad="112500"/>
          </a:effectLst>
        </p:spPr>
      </p:pic>
      <p:sp>
        <p:nvSpPr>
          <p:cNvPr id="6" name="Rounded Rectangle 5"/>
          <p:cNvSpPr/>
          <p:nvPr/>
        </p:nvSpPr>
        <p:spPr>
          <a:xfrm>
            <a:off x="179512" y="6093296"/>
            <a:ext cx="8784976"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Kāpēc baznīcā Ziemassvētkos ir eglīte? </a:t>
            </a:r>
            <a:endParaRPr lang="en-US" sz="3200" dirty="0"/>
          </a:p>
        </p:txBody>
      </p:sp>
      <p:sp>
        <p:nvSpPr>
          <p:cNvPr id="7" name="Rounded Rectangle 6"/>
          <p:cNvSpPr/>
          <p:nvPr/>
        </p:nvSpPr>
        <p:spPr>
          <a:xfrm>
            <a:off x="179512" y="764704"/>
            <a:ext cx="8784976"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000" dirty="0" smtClean="0"/>
              <a:t>Kāda saistība šai rakstu vietai ar Ziemassvētkiem?</a:t>
            </a:r>
            <a:endParaRPr lang="en-US"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7"/>
          <p:cNvSpPr txBox="1">
            <a:spLocks noGrp="1"/>
          </p:cNvSpPr>
          <p:nvPr/>
        </p:nvSpPr>
        <p:spPr bwMode="auto">
          <a:xfrm>
            <a:off x="6553200" y="6248400"/>
            <a:ext cx="2133600" cy="457200"/>
          </a:xfrm>
          <a:prstGeom prst="rect">
            <a:avLst/>
          </a:prstGeom>
          <a:noFill/>
          <a:ln>
            <a:miter lim="800000"/>
            <a:headEnd/>
            <a:tailEnd/>
          </a:ln>
        </p:spPr>
        <p:txBody>
          <a:bodyPr anchor="b"/>
          <a:lstStyle/>
          <a:p>
            <a:pPr algn="r">
              <a:defRPr/>
            </a:pPr>
            <a:fld id="{7AB0F004-F1E1-4859-B2FA-49426DA985C6}" type="slidenum">
              <a:rPr lang="en-US" sz="1200">
                <a:effectLst>
                  <a:outerShdw blurRad="38100" dist="38100" dir="2700000" algn="tl">
                    <a:srgbClr val="000000"/>
                  </a:outerShdw>
                </a:effectLst>
                <a:latin typeface="Arial" pitchFamily="34" charset="0"/>
              </a:rPr>
              <a:pPr algn="r">
                <a:defRPr/>
              </a:pPr>
              <a:t>4</a:t>
            </a:fld>
            <a:endParaRPr lang="en-US" sz="1200">
              <a:effectLst>
                <a:outerShdw blurRad="38100" dist="38100" dir="2700000" algn="tl">
                  <a:srgbClr val="000000"/>
                </a:outerShdw>
              </a:effectLst>
              <a:latin typeface="Arial" pitchFamily="34" charset="0"/>
            </a:endParaRPr>
          </a:p>
        </p:txBody>
      </p:sp>
      <p:sp>
        <p:nvSpPr>
          <p:cNvPr id="62466" name="Rectangle 2"/>
          <p:cNvSpPr>
            <a:spLocks noChangeArrowheads="1"/>
          </p:cNvSpPr>
          <p:nvPr/>
        </p:nvSpPr>
        <p:spPr bwMode="auto">
          <a:xfrm>
            <a:off x="0" y="0"/>
            <a:ext cx="9144000" cy="1323439"/>
          </a:xfrm>
          <a:prstGeom prst="rect">
            <a:avLst/>
          </a:prstGeom>
          <a:noFill/>
          <a:ln w="9525">
            <a:noFill/>
            <a:miter lim="800000"/>
            <a:headEnd/>
            <a:tailEnd/>
          </a:ln>
          <a:effectLst/>
        </p:spPr>
        <p:txBody>
          <a:bodyPr wrap="square">
            <a:spAutoFit/>
          </a:bodyPr>
          <a:lstStyle/>
          <a:p>
            <a:pPr algn="ctr" eaLnBrk="0" hangingPunct="0">
              <a:defRPr/>
            </a:pPr>
            <a:r>
              <a:rPr lang="lv-LV" sz="4400" b="1" dirty="0" smtClean="0">
                <a:solidFill>
                  <a:schemeClr val="tx2"/>
                </a:solidFill>
                <a:latin typeface="+mj-lt"/>
                <a:ea typeface="+mj-ea"/>
                <a:cs typeface="+mj-cs"/>
              </a:rPr>
              <a:t>Cīņa starp labo un ļauno</a:t>
            </a:r>
          </a:p>
          <a:p>
            <a:pPr algn="ctr" eaLnBrk="0" hangingPunct="0">
              <a:defRPr/>
            </a:pPr>
            <a:r>
              <a:rPr lang="lv-LV" sz="3600" b="1" dirty="0" smtClean="0">
                <a:solidFill>
                  <a:schemeClr val="tx2"/>
                </a:solidFill>
                <a:latin typeface="+mj-lt"/>
                <a:ea typeface="+mj-ea"/>
                <a:cs typeface="+mj-cs"/>
              </a:rPr>
              <a:t>Stāsts par mums </a:t>
            </a:r>
            <a:endParaRPr lang="lv-LV" sz="3600" b="1" dirty="0">
              <a:solidFill>
                <a:schemeClr val="tx2"/>
              </a:solidFill>
              <a:latin typeface="+mj-lt"/>
              <a:ea typeface="+mj-ea"/>
              <a:cs typeface="+mj-cs"/>
            </a:endParaRPr>
          </a:p>
        </p:txBody>
      </p:sp>
      <p:pic>
        <p:nvPicPr>
          <p:cNvPr id="57346" name="Picture 2" descr="Devil versus angel: When do they shift into action in the face of  temptation?"/>
          <p:cNvPicPr>
            <a:picLocks noChangeAspect="1" noChangeArrowheads="1"/>
          </p:cNvPicPr>
          <p:nvPr/>
        </p:nvPicPr>
        <p:blipFill>
          <a:blip r:embed="rId2" cstate="print"/>
          <a:srcRect/>
          <a:stretch>
            <a:fillRect/>
          </a:stretch>
        </p:blipFill>
        <p:spPr bwMode="auto">
          <a:xfrm>
            <a:off x="0" y="1340768"/>
            <a:ext cx="9119284" cy="4996446"/>
          </a:xfrm>
          <a:prstGeom prst="rect">
            <a:avLst/>
          </a:prstGeom>
          <a:ln>
            <a:noFill/>
          </a:ln>
          <a:effectLst>
            <a:softEdge rad="112500"/>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checkerboard(across)">
                                      <p:cBhvr>
                                        <p:cTn id="7" dur="500"/>
                                        <p:tgtEl>
                                          <p:spTgt spid="62466"/>
                                        </p:tgtEl>
                                      </p:cBhvr>
                                    </p:animEffect>
                                  </p:childTnLst>
                                </p:cTn>
                              </p:par>
                              <p:par>
                                <p:cTn id="8" presetID="10" presetClass="entr" presetSubtype="0" fill="hold" nodeType="withEffect">
                                  <p:stCondLst>
                                    <p:cond delay="0"/>
                                  </p:stCondLst>
                                  <p:childTnLst>
                                    <p:set>
                                      <p:cBhvr>
                                        <p:cTn id="9" dur="1" fill="hold">
                                          <p:stCondLst>
                                            <p:cond delay="0"/>
                                          </p:stCondLst>
                                        </p:cTn>
                                        <p:tgtEl>
                                          <p:spTgt spid="57346"/>
                                        </p:tgtEl>
                                        <p:attrNameLst>
                                          <p:attrName>style.visibility</p:attrName>
                                        </p:attrNameLst>
                                      </p:cBhvr>
                                      <p:to>
                                        <p:strVal val="visible"/>
                                      </p:to>
                                    </p:set>
                                    <p:animEffect transition="in" filter="fade">
                                      <p:cBhvr>
                                        <p:cTn id="10" dur="20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6"/>
          <p:cNvSpPr>
            <a:spLocks noGrp="1"/>
          </p:cNvSpPr>
          <p:nvPr>
            <p:ph type="sldNum" sz="quarter" idx="12"/>
          </p:nvPr>
        </p:nvSpPr>
        <p:spPr>
          <a:noFill/>
        </p:spPr>
        <p:txBody>
          <a:bodyPr/>
          <a:lstStyle/>
          <a:p>
            <a:fld id="{BBA0C088-3771-4832-83BA-98E73BF1A6C6}" type="slidenum">
              <a:rPr lang="en-US" smtClean="0"/>
              <a:pPr/>
              <a:t>5</a:t>
            </a:fld>
            <a:endParaRPr lang="en-US" smtClean="0"/>
          </a:p>
        </p:txBody>
      </p:sp>
      <p:sp>
        <p:nvSpPr>
          <p:cNvPr id="47106" name="Rectangle 2"/>
          <p:cNvSpPr>
            <a:spLocks noGrp="1" noChangeArrowheads="1"/>
          </p:cNvSpPr>
          <p:nvPr>
            <p:ph type="title"/>
          </p:nvPr>
        </p:nvSpPr>
        <p:spPr>
          <a:xfrm>
            <a:off x="0" y="116632"/>
            <a:ext cx="9143999" cy="529829"/>
          </a:xfrm>
        </p:spPr>
        <p:txBody>
          <a:bodyPr/>
          <a:lstStyle/>
          <a:p>
            <a:pPr marL="571500" indent="-571500">
              <a:defRPr/>
            </a:pPr>
            <a:r>
              <a:rPr lang="lv-LV" sz="4000" b="1" dirty="0" smtClean="0"/>
              <a:t>Dievs Ādamam aizliedz tikai 1 lietu</a:t>
            </a:r>
            <a:endParaRPr lang="en-US" sz="4000" b="1" dirty="0" smtClean="0"/>
          </a:p>
        </p:txBody>
      </p:sp>
      <p:sp>
        <p:nvSpPr>
          <p:cNvPr id="7" name="Rectangle 6"/>
          <p:cNvSpPr>
            <a:spLocks noChangeArrowheads="1"/>
          </p:cNvSpPr>
          <p:nvPr/>
        </p:nvSpPr>
        <p:spPr bwMode="auto">
          <a:xfrm>
            <a:off x="0" y="692696"/>
            <a:ext cx="9144000" cy="2031325"/>
          </a:xfrm>
          <a:prstGeom prst="rect">
            <a:avLst/>
          </a:prstGeom>
          <a:noFill/>
          <a:ln w="9525">
            <a:noFill/>
            <a:miter lim="800000"/>
            <a:headEnd/>
            <a:tailEnd/>
          </a:ln>
        </p:spPr>
        <p:txBody>
          <a:bodyPr wrap="square">
            <a:spAutoFit/>
          </a:bodyPr>
          <a:lstStyle/>
          <a:p>
            <a:pPr eaLnBrk="1" hangingPunct="1">
              <a:lnSpc>
                <a:spcPct val="90000"/>
              </a:lnSpc>
            </a:pPr>
            <a:r>
              <a:rPr lang="lv-LV" sz="2800" dirty="0" smtClean="0"/>
              <a:t>“</a:t>
            </a:r>
            <a:r>
              <a:rPr lang="lv-LV" sz="2800" i="1" dirty="0"/>
              <a:t>Un Dievs Tas Kungs pavēlēja cilvēkam, sacīdams: "No visiem dārza kokiem ēzdams ēd,  bet no laba un ļauna atzīšanas koka tev nebūs ēst, jo tai dienā, kad tu ēdīsi no tā, tu mirdams mirsi.</a:t>
            </a:r>
            <a:r>
              <a:rPr lang="lv-LV" sz="2800" dirty="0"/>
              <a:t>”” (1.Moz.2:16-17)</a:t>
            </a:r>
          </a:p>
          <a:p>
            <a:pPr eaLnBrk="1" hangingPunct="1">
              <a:lnSpc>
                <a:spcPct val="90000"/>
              </a:lnSpc>
            </a:pPr>
            <a:endParaRPr lang="lv-LV" sz="2800" dirty="0"/>
          </a:p>
        </p:txBody>
      </p:sp>
      <p:pic>
        <p:nvPicPr>
          <p:cNvPr id="13314" name="Picture 2" descr="The Creation of Adam - Wikipedia"/>
          <p:cNvPicPr>
            <a:picLocks noChangeAspect="1" noChangeArrowheads="1"/>
          </p:cNvPicPr>
          <p:nvPr/>
        </p:nvPicPr>
        <p:blipFill>
          <a:blip r:embed="rId2" cstate="print"/>
          <a:srcRect/>
          <a:stretch>
            <a:fillRect/>
          </a:stretch>
        </p:blipFill>
        <p:spPr bwMode="auto">
          <a:xfrm>
            <a:off x="-42610" y="2348880"/>
            <a:ext cx="9186610" cy="4509119"/>
          </a:xfrm>
          <a:prstGeom prst="rect">
            <a:avLst/>
          </a:prstGeom>
          <a:noFill/>
        </p:spPr>
      </p:pic>
    </p:spTree>
    <p:extLst>
      <p:ext uri="{BB962C8B-B14F-4D97-AF65-F5344CB8AC3E}">
        <p14:creationId xmlns="" xmlns:p14="http://schemas.microsoft.com/office/powerpoint/2010/main" val="27007896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fade">
                                      <p:cBhvr>
                                        <p:cTn id="12" dur="2000"/>
                                        <p:tgtEl>
                                          <p:spTgt spid="13314"/>
                                        </p:tgtEl>
                                      </p:cBhvr>
                                    </p:animEffect>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Unforgettable Christmas Play for Church Groups of All Ages | LoveToKnow"/>
          <p:cNvPicPr>
            <a:picLocks noChangeAspect="1" noChangeArrowheads="1"/>
          </p:cNvPicPr>
          <p:nvPr/>
        </p:nvPicPr>
        <p:blipFill>
          <a:blip r:embed="rId2" cstate="print"/>
          <a:srcRect r="9691"/>
          <a:stretch>
            <a:fillRect/>
          </a:stretch>
        </p:blipFill>
        <p:spPr bwMode="auto">
          <a:xfrm>
            <a:off x="2555776" y="1124744"/>
            <a:ext cx="6588224" cy="4860416"/>
          </a:xfrm>
          <a:prstGeom prst="rect">
            <a:avLst/>
          </a:prstGeom>
          <a:noFill/>
        </p:spPr>
      </p:pic>
      <p:sp>
        <p:nvSpPr>
          <p:cNvPr id="16386" name="Slide Number Placeholder 5"/>
          <p:cNvSpPr txBox="1">
            <a:spLocks noGrp="1"/>
          </p:cNvSpPr>
          <p:nvPr/>
        </p:nvSpPr>
        <p:spPr bwMode="auto">
          <a:xfrm>
            <a:off x="6553200" y="6278563"/>
            <a:ext cx="2133600" cy="457200"/>
          </a:xfrm>
          <a:prstGeom prst="rect">
            <a:avLst/>
          </a:prstGeom>
          <a:noFill/>
          <a:ln w="9525">
            <a:noFill/>
            <a:miter lim="800000"/>
            <a:headEnd/>
            <a:tailEnd/>
          </a:ln>
        </p:spPr>
        <p:txBody>
          <a:bodyPr anchor="b"/>
          <a:lstStyle/>
          <a:p>
            <a:pPr algn="r" eaLnBrk="1" hangingPunct="1"/>
            <a:fld id="{C617FD73-7BAB-447B-8AFA-AB60C8A0670F}" type="slidenum">
              <a:rPr lang="en-US" sz="1200"/>
              <a:pPr algn="r" eaLnBrk="1" hangingPunct="1"/>
              <a:t>6</a:t>
            </a:fld>
            <a:endParaRPr lang="en-US" sz="1200"/>
          </a:p>
        </p:txBody>
      </p:sp>
      <p:sp>
        <p:nvSpPr>
          <p:cNvPr id="6" name="Rectangle 2"/>
          <p:cNvSpPr txBox="1">
            <a:spLocks noChangeArrowheads="1"/>
          </p:cNvSpPr>
          <p:nvPr/>
        </p:nvSpPr>
        <p:spPr>
          <a:xfrm>
            <a:off x="14807" y="0"/>
            <a:ext cx="9129193" cy="70643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lv-LV" sz="4400" b="1" kern="0" dirty="0" smtClean="0">
                <a:latin typeface="+mj-lt"/>
                <a:ea typeface="+mj-ea"/>
                <a:cs typeface="+mj-cs"/>
              </a:rPr>
              <a:t>Viduslaiku Ziemassvētku izrādes</a:t>
            </a:r>
            <a:endParaRPr kumimoji="0" lang="en-US" sz="4400" b="1" i="0" u="none" strike="noStrike" kern="0" cap="none" spc="0" normalizeH="0" baseline="0" noProof="0" dirty="0">
              <a:ln>
                <a:noFill/>
              </a:ln>
              <a:solidFill>
                <a:schemeClr val="tx1"/>
              </a:solidFill>
              <a:effectLst/>
              <a:uLnTx/>
              <a:uFillTx/>
              <a:latin typeface="+mj-lt"/>
              <a:ea typeface="+mj-ea"/>
              <a:cs typeface="+mj-cs"/>
            </a:endParaRPr>
          </a:p>
        </p:txBody>
      </p:sp>
      <p:pic>
        <p:nvPicPr>
          <p:cNvPr id="32774" name="Picture 6" descr="7 Feet Grand Fir Christmas Tree - The Perfect Christmas Tree"/>
          <p:cNvPicPr>
            <a:picLocks noChangeAspect="1" noChangeArrowheads="1"/>
          </p:cNvPicPr>
          <p:nvPr/>
        </p:nvPicPr>
        <p:blipFill>
          <a:blip r:embed="rId3" cstate="print"/>
          <a:srcRect r="19719"/>
          <a:stretch>
            <a:fillRect/>
          </a:stretch>
        </p:blipFill>
        <p:spPr bwMode="auto">
          <a:xfrm>
            <a:off x="0" y="1124744"/>
            <a:ext cx="3203848" cy="4871493"/>
          </a:xfrm>
          <a:prstGeom prst="rect">
            <a:avLst/>
          </a:prstGeom>
          <a:noFill/>
        </p:spPr>
      </p:pic>
      <p:sp>
        <p:nvSpPr>
          <p:cNvPr id="11" name="Rounded Rectangle 10"/>
          <p:cNvSpPr/>
          <p:nvPr/>
        </p:nvSpPr>
        <p:spPr>
          <a:xfrm>
            <a:off x="179512" y="764704"/>
            <a:ext cx="3456384"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Mūžam zaļš koks</a:t>
            </a:r>
            <a:endParaRPr lang="en-US" sz="3200" dirty="0"/>
          </a:p>
        </p:txBody>
      </p:sp>
      <p:sp>
        <p:nvSpPr>
          <p:cNvPr id="9" name="Rounded Rectangle 8"/>
          <p:cNvSpPr/>
          <p:nvPr/>
        </p:nvSpPr>
        <p:spPr>
          <a:xfrm>
            <a:off x="179512" y="5877272"/>
            <a:ext cx="5184576"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200" dirty="0" smtClean="0"/>
              <a:t>Mantiņas – aizliegtie augļi</a:t>
            </a: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fade">
                                      <p:cBhvr>
                                        <p:cTn id="12" dur="2000"/>
                                        <p:tgtEl>
                                          <p:spTgt spid="32772"/>
                                        </p:tgtEl>
                                      </p:cBhvr>
                                    </p:animEffect>
                                  </p:childTnLst>
                                </p:cTn>
                              </p:par>
                            </p:childTnLst>
                          </p:cTn>
                        </p:par>
                        <p:par>
                          <p:cTn id="13" fill="hold">
                            <p:stCondLst>
                              <p:cond delay="4500"/>
                            </p:stCondLst>
                            <p:childTnLst>
                              <p:par>
                                <p:cTn id="14" presetID="10" presetClass="entr" presetSubtype="0" fill="hold" nodeType="afterEffect">
                                  <p:stCondLst>
                                    <p:cond delay="0"/>
                                  </p:stCondLst>
                                  <p:childTnLst>
                                    <p:set>
                                      <p:cBhvr>
                                        <p:cTn id="15" dur="1" fill="hold">
                                          <p:stCondLst>
                                            <p:cond delay="0"/>
                                          </p:stCondLst>
                                        </p:cTn>
                                        <p:tgtEl>
                                          <p:spTgt spid="32774"/>
                                        </p:tgtEl>
                                        <p:attrNameLst>
                                          <p:attrName>style.visibility</p:attrName>
                                        </p:attrNameLst>
                                      </p:cBhvr>
                                      <p:to>
                                        <p:strVal val="visible"/>
                                      </p:to>
                                    </p:set>
                                    <p:animEffect transition="in" filter="fade">
                                      <p:cBhvr>
                                        <p:cTn id="16" dur="2000"/>
                                        <p:tgtEl>
                                          <p:spTgt spid="32774"/>
                                        </p:tgtEl>
                                      </p:cBhvr>
                                    </p:animEffect>
                                  </p:childTnLst>
                                </p:cTn>
                              </p:par>
                            </p:childTnLst>
                          </p:cTn>
                        </p:par>
                        <p:par>
                          <p:cTn id="17" fill="hold">
                            <p:stCondLst>
                              <p:cond delay="6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0"/>
                                        <p:tgtEl>
                                          <p:spTgt spid="11"/>
                                        </p:tgtEl>
                                      </p:cBhvr>
                                    </p:animEffect>
                                  </p:childTnLst>
                                </p:cTn>
                              </p:par>
                            </p:childTnLst>
                          </p:cTn>
                        </p:par>
                        <p:par>
                          <p:cTn id="21" fill="hold">
                            <p:stCondLst>
                              <p:cond delay="8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7" name="Picture 7"/>
          <p:cNvPicPr>
            <a:picLocks noChangeAspect="1" noChangeArrowheads="1"/>
          </p:cNvPicPr>
          <p:nvPr/>
        </p:nvPicPr>
        <p:blipFill>
          <a:blip r:embed="rId2" cstate="print"/>
          <a:srcRect/>
          <a:stretch>
            <a:fillRect/>
          </a:stretch>
        </p:blipFill>
        <p:spPr bwMode="auto">
          <a:xfrm>
            <a:off x="0" y="2348880"/>
            <a:ext cx="6175946" cy="3772272"/>
          </a:xfrm>
          <a:prstGeom prst="rect">
            <a:avLst/>
          </a:prstGeom>
          <a:ln>
            <a:noFill/>
          </a:ln>
          <a:effectLst>
            <a:softEdge rad="112500"/>
          </a:effectLst>
        </p:spPr>
      </p:pic>
      <p:sp>
        <p:nvSpPr>
          <p:cNvPr id="7170" name="Slide Number Placeholder 6"/>
          <p:cNvSpPr>
            <a:spLocks noGrp="1"/>
          </p:cNvSpPr>
          <p:nvPr>
            <p:ph type="sldNum" sz="quarter" idx="12"/>
          </p:nvPr>
        </p:nvSpPr>
        <p:spPr>
          <a:noFill/>
        </p:spPr>
        <p:txBody>
          <a:bodyPr/>
          <a:lstStyle/>
          <a:p>
            <a:fld id="{BBA0C088-3771-4832-83BA-98E73BF1A6C6}" type="slidenum">
              <a:rPr lang="en-US" smtClean="0"/>
              <a:pPr/>
              <a:t>7</a:t>
            </a:fld>
            <a:endParaRPr lang="en-US"/>
          </a:p>
        </p:txBody>
      </p:sp>
      <p:sp>
        <p:nvSpPr>
          <p:cNvPr id="47106" name="Rectangle 2"/>
          <p:cNvSpPr>
            <a:spLocks noGrp="1" noChangeArrowheads="1"/>
          </p:cNvSpPr>
          <p:nvPr>
            <p:ph type="title"/>
          </p:nvPr>
        </p:nvSpPr>
        <p:spPr>
          <a:xfrm>
            <a:off x="428625" y="0"/>
            <a:ext cx="8229600" cy="706438"/>
          </a:xfrm>
        </p:spPr>
        <p:txBody>
          <a:bodyPr/>
          <a:lstStyle/>
          <a:p>
            <a:pPr marL="762000" indent="-762000" eaLnBrk="1" hangingPunct="1">
              <a:defRPr/>
            </a:pPr>
            <a:r>
              <a:rPr lang="lv-LV" b="1" dirty="0" smtClean="0">
                <a:solidFill>
                  <a:schemeClr val="tx1"/>
                </a:solidFill>
              </a:rPr>
              <a:t>Velna stratēģija arī šodien</a:t>
            </a:r>
            <a:endParaRPr lang="en-US" b="1" dirty="0">
              <a:solidFill>
                <a:schemeClr val="tx1"/>
              </a:solidFill>
            </a:endParaRPr>
          </a:p>
        </p:txBody>
      </p:sp>
      <p:sp>
        <p:nvSpPr>
          <p:cNvPr id="47108" name="Rectangle 4"/>
          <p:cNvSpPr>
            <a:spLocks noChangeArrowheads="1"/>
          </p:cNvSpPr>
          <p:nvPr/>
        </p:nvSpPr>
        <p:spPr bwMode="auto">
          <a:xfrm>
            <a:off x="0" y="633345"/>
            <a:ext cx="9144000" cy="1643527"/>
          </a:xfrm>
          <a:prstGeom prst="rect">
            <a:avLst/>
          </a:prstGeom>
          <a:noFill/>
          <a:ln w="9525">
            <a:noFill/>
            <a:miter lim="800000"/>
            <a:headEnd/>
            <a:tailEnd/>
          </a:ln>
        </p:spPr>
        <p:txBody>
          <a:bodyPr wrap="square">
            <a:spAutoFit/>
          </a:bodyPr>
          <a:lstStyle/>
          <a:p>
            <a:pPr eaLnBrk="1" hangingPunct="1">
              <a:lnSpc>
                <a:spcPct val="90000"/>
              </a:lnSpc>
            </a:pPr>
            <a:r>
              <a:rPr lang="lv-LV" sz="2800" baseline="30000" dirty="0" smtClean="0"/>
              <a:t>1</a:t>
            </a:r>
            <a:r>
              <a:rPr lang="lv-LV" sz="2800" dirty="0" smtClean="0"/>
              <a:t> “</a:t>
            </a:r>
            <a:r>
              <a:rPr lang="lv-LV" sz="2800" b="1" i="1" dirty="0" smtClean="0"/>
              <a:t>Vai </a:t>
            </a:r>
            <a:r>
              <a:rPr lang="lv-LV" sz="2800" b="1" i="1" dirty="0"/>
              <a:t>tad tiešām </a:t>
            </a:r>
            <a:r>
              <a:rPr lang="lv-LV" sz="2800" i="1" dirty="0"/>
              <a:t>Dievs ir teicis: neēdiet ne no viena koka dārzā?...</a:t>
            </a:r>
            <a:r>
              <a:rPr lang="lv-LV" sz="2800" dirty="0"/>
              <a:t> </a:t>
            </a:r>
            <a:r>
              <a:rPr lang="lv-LV" sz="2800" baseline="30000" dirty="0" smtClean="0"/>
              <a:t>4</a:t>
            </a:r>
            <a:r>
              <a:rPr lang="lv-LV" sz="2800" dirty="0" smtClean="0"/>
              <a:t> </a:t>
            </a:r>
            <a:r>
              <a:rPr lang="lv-LV" sz="2800" i="1" dirty="0" smtClean="0"/>
              <a:t>Jūs </a:t>
            </a:r>
            <a:r>
              <a:rPr lang="lv-LV" sz="2800" b="1" i="1" dirty="0"/>
              <a:t>mirt nemirsit</a:t>
            </a:r>
            <a:r>
              <a:rPr lang="lv-LV" sz="2800" i="1" dirty="0"/>
              <a:t>, </a:t>
            </a:r>
            <a:r>
              <a:rPr lang="lv-LV" sz="2800" i="1" dirty="0" smtClean="0"/>
              <a:t>bet </a:t>
            </a:r>
            <a:r>
              <a:rPr lang="lv-LV" sz="2800" baseline="30000" dirty="0" smtClean="0"/>
              <a:t>5</a:t>
            </a:r>
            <a:r>
              <a:rPr lang="lv-LV" sz="2800" i="1" dirty="0" smtClean="0"/>
              <a:t> Dievs </a:t>
            </a:r>
            <a:r>
              <a:rPr lang="lv-LV" sz="2800" i="1" dirty="0"/>
              <a:t>zina, ka tanī dienā, kad jūs no tā ēdīsit, jūsu acis atvērsies un jūs </a:t>
            </a:r>
            <a:r>
              <a:rPr lang="lv-LV" sz="2800" b="1" i="1" dirty="0"/>
              <a:t>būsit kā Dievs</a:t>
            </a:r>
            <a:r>
              <a:rPr lang="lv-LV" sz="2800" i="1" dirty="0"/>
              <a:t>, zinādami labu un ļaunu</a:t>
            </a:r>
            <a:r>
              <a:rPr lang="lv-LV" sz="2800" i="1" dirty="0" smtClean="0"/>
              <a:t>?”</a:t>
            </a:r>
            <a:endParaRPr lang="lv-LV" sz="3200" b="1" dirty="0">
              <a:effectLst>
                <a:outerShdw blurRad="38100" dist="38100" dir="2700000" algn="tl">
                  <a:srgbClr val="000000">
                    <a:alpha val="43137"/>
                  </a:srgbClr>
                </a:outerShdw>
              </a:effectLst>
              <a:latin typeface="+mj-lt"/>
              <a:ea typeface="+mj-ea"/>
              <a:cs typeface="+mj-cs"/>
            </a:endParaRPr>
          </a:p>
        </p:txBody>
      </p:sp>
      <p:sp>
        <p:nvSpPr>
          <p:cNvPr id="6" name="Oval 5"/>
          <p:cNvSpPr/>
          <p:nvPr/>
        </p:nvSpPr>
        <p:spPr>
          <a:xfrm>
            <a:off x="4283968" y="2564904"/>
            <a:ext cx="4644516" cy="100811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1. Sēt </a:t>
            </a:r>
            <a:r>
              <a:rPr lang="lv-LV" sz="3600" b="1" dirty="0" smtClean="0">
                <a:solidFill>
                  <a:schemeClr val="tx1"/>
                </a:solidFill>
              </a:rPr>
              <a:t>šaubas</a:t>
            </a:r>
            <a:endParaRPr lang="en-US" sz="3600" b="1" dirty="0">
              <a:solidFill>
                <a:schemeClr val="tx1"/>
              </a:solidFill>
            </a:endParaRPr>
          </a:p>
        </p:txBody>
      </p:sp>
      <p:sp>
        <p:nvSpPr>
          <p:cNvPr id="7" name="Oval 6"/>
          <p:cNvSpPr/>
          <p:nvPr/>
        </p:nvSpPr>
        <p:spPr>
          <a:xfrm>
            <a:off x="5148064" y="5085184"/>
            <a:ext cx="3815916" cy="104411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3. Kārdināt</a:t>
            </a:r>
            <a:endParaRPr lang="en-US" sz="3600" b="1" dirty="0">
              <a:solidFill>
                <a:schemeClr val="tx1"/>
              </a:solidFill>
            </a:endParaRPr>
          </a:p>
        </p:txBody>
      </p:sp>
      <p:sp>
        <p:nvSpPr>
          <p:cNvPr id="8" name="Oval 7"/>
          <p:cNvSpPr/>
          <p:nvPr/>
        </p:nvSpPr>
        <p:spPr>
          <a:xfrm>
            <a:off x="5580112" y="3861048"/>
            <a:ext cx="3204356" cy="936104"/>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a:solidFill>
                  <a:schemeClr val="tx1"/>
                </a:solidFill>
              </a:rPr>
              <a:t>2. Melot</a:t>
            </a:r>
            <a:endParaRPr lang="en-US" sz="3600" b="1" dirty="0">
              <a:solidFill>
                <a:schemeClr val="tx1"/>
              </a:solidFill>
            </a:endParaRPr>
          </a:p>
        </p:txBody>
      </p:sp>
      <p:sp>
        <p:nvSpPr>
          <p:cNvPr id="9" name="Rectangle 8"/>
          <p:cNvSpPr/>
          <p:nvPr/>
        </p:nvSpPr>
        <p:spPr>
          <a:xfrm>
            <a:off x="144016" y="6093296"/>
            <a:ext cx="8100392" cy="738664"/>
          </a:xfrm>
          <a:prstGeom prst="rect">
            <a:avLst/>
          </a:prstGeom>
        </p:spPr>
        <p:txBody>
          <a:bodyPr wrap="square">
            <a:spAutoFit/>
          </a:bodyPr>
          <a:lstStyle/>
          <a:p>
            <a:pPr marL="514350" indent="-514350" algn="ctr" eaLnBrk="1" hangingPunct="1">
              <a:lnSpc>
                <a:spcPct val="150000"/>
              </a:lnSpc>
            </a:pPr>
            <a:r>
              <a:rPr lang="lv-LV" sz="2800" b="1" dirty="0" smtClean="0"/>
              <a:t>Vai tu spētu izturēt šo kārdinājumu viņu vietā?</a:t>
            </a:r>
            <a:endParaRPr lang="lv-LV" sz="2800" b="1" dirty="0"/>
          </a:p>
        </p:txBody>
      </p:sp>
      <p:sp>
        <p:nvSpPr>
          <p:cNvPr id="10242" name="AutoShape 2" descr="https://www.crystalinks.com/snakeeden.jpeg"/>
          <p:cNvSpPr>
            <a:spLocks noChangeAspect="1" noChangeArrowheads="1"/>
          </p:cNvSpPr>
          <p:nvPr/>
        </p:nvSpPr>
        <p:spPr bwMode="auto">
          <a:xfrm>
            <a:off x="155575" y="-2743200"/>
            <a:ext cx="5715000" cy="5715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44" name="AutoShape 4" descr="https://www.crystalinks.com/snakeeden.jpeg"/>
          <p:cNvSpPr>
            <a:spLocks noChangeAspect="1" noChangeArrowheads="1"/>
          </p:cNvSpPr>
          <p:nvPr/>
        </p:nvSpPr>
        <p:spPr bwMode="auto">
          <a:xfrm>
            <a:off x="155575" y="-2743200"/>
            <a:ext cx="5715000" cy="5715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46" name="AutoShape 6" descr="https://www.crystalinks.com/snakeeden.jpeg"/>
          <p:cNvSpPr>
            <a:spLocks noChangeAspect="1" noChangeArrowheads="1"/>
          </p:cNvSpPr>
          <p:nvPr/>
        </p:nvSpPr>
        <p:spPr bwMode="auto">
          <a:xfrm>
            <a:off x="155575" y="-2743200"/>
            <a:ext cx="5715000" cy="5715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fade">
                                      <p:cBhvr>
                                        <p:cTn id="12" dur="2000"/>
                                        <p:tgtEl>
                                          <p:spTgt spid="10247"/>
                                        </p:tgtEl>
                                      </p:cBhvr>
                                    </p:animEffect>
                                  </p:childTnLst>
                                </p:cTn>
                              </p:par>
                            </p:childTnLst>
                          </p:cTn>
                        </p:par>
                        <p:par>
                          <p:cTn id="13" fill="hold">
                            <p:stCondLst>
                              <p:cond delay="2500"/>
                            </p:stCondLst>
                            <p:childTnLst>
                              <p:par>
                                <p:cTn id="14" presetID="2" presetClass="entr" presetSubtype="4" fill="hold" nodeType="afterEffect">
                                  <p:stCondLst>
                                    <p:cond delay="0"/>
                                  </p:stCondLst>
                                  <p:childTnLst>
                                    <p:set>
                                      <p:cBhvr>
                                        <p:cTn id="15" dur="1" fill="hold">
                                          <p:stCondLst>
                                            <p:cond delay="0"/>
                                          </p:stCondLst>
                                        </p:cTn>
                                        <p:tgtEl>
                                          <p:spTgt spid="47108">
                                            <p:txEl>
                                              <p:pRg st="0" end="0"/>
                                            </p:txEl>
                                          </p:spTgt>
                                        </p:tgtEl>
                                        <p:attrNameLst>
                                          <p:attrName>style.visibility</p:attrName>
                                        </p:attrNameLst>
                                      </p:cBhvr>
                                      <p:to>
                                        <p:strVal val="visible"/>
                                      </p:to>
                                    </p:set>
                                    <p:anim calcmode="lin" valueType="num">
                                      <p:cBhvr additive="base">
                                        <p:cTn id="16" dur="500" fill="hold"/>
                                        <p:tgtEl>
                                          <p:spTgt spid="47108">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7108">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par>
                          <p:cTn id="22" fill="hold">
                            <p:stCondLst>
                              <p:cond delay="5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0"/>
                                        <p:tgtEl>
                                          <p:spTgt spid="8"/>
                                        </p:tgtEl>
                                      </p:cBhvr>
                                    </p:animEffect>
                                  </p:childTnLst>
                                </p:cTn>
                              </p:par>
                            </p:childTnLst>
                          </p:cTn>
                        </p:par>
                        <p:par>
                          <p:cTn id="26" fill="hold">
                            <p:stCondLst>
                              <p:cond delay="10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0"/>
                                        <p:tgtEl>
                                          <p:spTgt spid="7"/>
                                        </p:tgtEl>
                                      </p:cBhvr>
                                    </p:animEffect>
                                  </p:childTnLst>
                                </p:cTn>
                              </p:par>
                            </p:childTnLst>
                          </p:cTn>
                        </p:par>
                        <p:par>
                          <p:cTn id="30" fill="hold">
                            <p:stCondLst>
                              <p:cond delay="150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6" grpId="0" animBg="1"/>
      <p:bldP spid="7" grpId="0" animBg="1"/>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he 'Adam and Eve' Story. The devil's plan to use AI as the… | by ElRoyPoet  | Medium"/>
          <p:cNvPicPr>
            <a:picLocks noChangeAspect="1" noChangeArrowheads="1"/>
          </p:cNvPicPr>
          <p:nvPr/>
        </p:nvPicPr>
        <p:blipFill>
          <a:blip r:embed="rId2" cstate="print"/>
          <a:srcRect/>
          <a:stretch>
            <a:fillRect/>
          </a:stretch>
        </p:blipFill>
        <p:spPr bwMode="auto">
          <a:xfrm>
            <a:off x="1403648" y="2907325"/>
            <a:ext cx="6192688" cy="3950675"/>
          </a:xfrm>
          <a:prstGeom prst="rect">
            <a:avLst/>
          </a:prstGeom>
          <a:ln>
            <a:noFill/>
          </a:ln>
          <a:effectLst>
            <a:softEdge rad="112500"/>
          </a:effectLst>
        </p:spPr>
      </p:pic>
      <p:sp>
        <p:nvSpPr>
          <p:cNvPr id="7170" name="Slide Number Placeholder 6"/>
          <p:cNvSpPr>
            <a:spLocks noGrp="1"/>
          </p:cNvSpPr>
          <p:nvPr>
            <p:ph type="sldNum" sz="quarter" idx="12"/>
          </p:nvPr>
        </p:nvSpPr>
        <p:spPr>
          <a:noFill/>
        </p:spPr>
        <p:txBody>
          <a:bodyPr/>
          <a:lstStyle/>
          <a:p>
            <a:fld id="{BBA0C088-3771-4832-83BA-98E73BF1A6C6}" type="slidenum">
              <a:rPr lang="en-US" smtClean="0"/>
              <a:pPr/>
              <a:t>8</a:t>
            </a:fld>
            <a:endParaRPr lang="en-US"/>
          </a:p>
        </p:txBody>
      </p:sp>
      <p:sp>
        <p:nvSpPr>
          <p:cNvPr id="47106" name="Rectangle 2"/>
          <p:cNvSpPr>
            <a:spLocks noGrp="1" noChangeArrowheads="1"/>
          </p:cNvSpPr>
          <p:nvPr>
            <p:ph type="title"/>
          </p:nvPr>
        </p:nvSpPr>
        <p:spPr>
          <a:xfrm>
            <a:off x="428625" y="0"/>
            <a:ext cx="8229600" cy="706438"/>
          </a:xfrm>
        </p:spPr>
        <p:txBody>
          <a:bodyPr/>
          <a:lstStyle/>
          <a:p>
            <a:pPr marL="762000" indent="-762000" eaLnBrk="1" hangingPunct="1">
              <a:defRPr/>
            </a:pPr>
            <a:r>
              <a:rPr lang="lv-LV" b="1" dirty="0">
                <a:solidFill>
                  <a:schemeClr val="tx1"/>
                </a:solidFill>
              </a:rPr>
              <a:t>Cilvēks krita grēkā!</a:t>
            </a:r>
            <a:endParaRPr lang="en-US" b="1" dirty="0">
              <a:solidFill>
                <a:schemeClr val="tx1"/>
              </a:solidFill>
            </a:endParaRPr>
          </a:p>
        </p:txBody>
      </p:sp>
      <p:sp>
        <p:nvSpPr>
          <p:cNvPr id="47108" name="Rectangle 4"/>
          <p:cNvSpPr>
            <a:spLocks noChangeArrowheads="1"/>
          </p:cNvSpPr>
          <p:nvPr/>
        </p:nvSpPr>
        <p:spPr bwMode="auto">
          <a:xfrm>
            <a:off x="0" y="476672"/>
            <a:ext cx="9144000" cy="1968231"/>
          </a:xfrm>
          <a:prstGeom prst="rect">
            <a:avLst/>
          </a:prstGeom>
          <a:noFill/>
          <a:ln w="9525">
            <a:noFill/>
            <a:miter lim="800000"/>
            <a:headEnd/>
            <a:tailEnd/>
          </a:ln>
        </p:spPr>
        <p:txBody>
          <a:bodyPr wrap="square">
            <a:spAutoFit/>
          </a:bodyPr>
          <a:lstStyle/>
          <a:p>
            <a:pPr eaLnBrk="1" hangingPunct="1">
              <a:lnSpc>
                <a:spcPct val="90000"/>
              </a:lnSpc>
            </a:pPr>
            <a:endParaRPr lang="lv-LV" sz="1100" dirty="0"/>
          </a:p>
          <a:p>
            <a:r>
              <a:rPr lang="lv-LV" sz="2800" i="1" baseline="30000" dirty="0" smtClean="0"/>
              <a:t>6</a:t>
            </a:r>
            <a:r>
              <a:rPr lang="lv-LV" sz="2800" i="1" dirty="0" smtClean="0"/>
              <a:t> “Un </a:t>
            </a:r>
            <a:r>
              <a:rPr lang="lv-LV" sz="2800" i="1" dirty="0"/>
              <a:t>sieva redzēja, ka koks ir </a:t>
            </a:r>
            <a:r>
              <a:rPr lang="lv-LV" sz="2800" b="1" i="1" dirty="0"/>
              <a:t>labs</a:t>
            </a:r>
            <a:r>
              <a:rPr lang="lv-LV" sz="2800" i="1" dirty="0"/>
              <a:t>, lai no tā ēstu, un ka tas jo </a:t>
            </a:r>
            <a:r>
              <a:rPr lang="lv-LV" sz="2800" b="1" i="1" dirty="0"/>
              <a:t>tīkams acīm </a:t>
            </a:r>
            <a:r>
              <a:rPr lang="lv-LV" sz="2800" i="1" dirty="0"/>
              <a:t>un </a:t>
            </a:r>
            <a:r>
              <a:rPr lang="lv-LV" sz="2800" b="1" i="1" dirty="0"/>
              <a:t>iekārojams</a:t>
            </a:r>
            <a:r>
              <a:rPr lang="lv-LV" sz="2800" i="1" dirty="0"/>
              <a:t>, ka </a:t>
            </a:r>
            <a:r>
              <a:rPr lang="lv-LV" sz="2800" b="1" i="1" dirty="0"/>
              <a:t>dara gudru</a:t>
            </a:r>
            <a:r>
              <a:rPr lang="lv-LV" sz="2800" i="1" dirty="0"/>
              <a:t>. Un viņa ņēma no tā augļiem un ēda, un deva arī savam vīram, kas bija ar viņu, un viņš ēda</a:t>
            </a:r>
            <a:r>
              <a:rPr lang="lv-LV" sz="2800" i="1" dirty="0" smtClean="0"/>
              <a:t>.”</a:t>
            </a:r>
            <a:endParaRPr lang="lv-LV" sz="2800" dirty="0"/>
          </a:p>
        </p:txBody>
      </p:sp>
      <p:sp>
        <p:nvSpPr>
          <p:cNvPr id="8" name="Rectangle 7"/>
          <p:cNvSpPr/>
          <p:nvPr/>
        </p:nvSpPr>
        <p:spPr>
          <a:xfrm>
            <a:off x="0" y="2384884"/>
            <a:ext cx="9144000" cy="590931"/>
          </a:xfrm>
          <a:prstGeom prst="rect">
            <a:avLst/>
          </a:prstGeom>
        </p:spPr>
        <p:txBody>
          <a:bodyPr wrap="square">
            <a:spAutoFit/>
          </a:bodyPr>
          <a:lstStyle/>
          <a:p>
            <a:pPr algn="ctr" eaLnBrk="1" hangingPunct="1">
              <a:lnSpc>
                <a:spcPct val="90000"/>
              </a:lnSpc>
            </a:pPr>
            <a:r>
              <a:rPr lang="lv-LV" sz="3600" b="1" dirty="0"/>
              <a:t>Ādamam un Ievai bija izvēle </a:t>
            </a:r>
            <a:r>
              <a:rPr lang="lv-LV" sz="3600" b="1" dirty="0" smtClean="0"/>
              <a:t>paklausīt</a:t>
            </a:r>
            <a:endParaRPr lang="lv-LV" sz="3600" b="1" dirty="0"/>
          </a:p>
        </p:txBody>
      </p:sp>
      <p:sp>
        <p:nvSpPr>
          <p:cNvPr id="7" name="Oval 6"/>
          <p:cNvSpPr/>
          <p:nvPr/>
        </p:nvSpPr>
        <p:spPr>
          <a:xfrm>
            <a:off x="323528" y="3212976"/>
            <a:ext cx="2880320" cy="68407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4000" b="1" dirty="0" smtClean="0">
                <a:solidFill>
                  <a:schemeClr val="tx1"/>
                </a:solidFill>
              </a:rPr>
              <a:t>Dievam</a:t>
            </a:r>
            <a:endParaRPr lang="en-US" sz="4000" b="1" dirty="0">
              <a:solidFill>
                <a:schemeClr val="tx1"/>
              </a:solidFill>
            </a:endParaRPr>
          </a:p>
        </p:txBody>
      </p:sp>
      <p:sp>
        <p:nvSpPr>
          <p:cNvPr id="9" name="Oval 8"/>
          <p:cNvSpPr/>
          <p:nvPr/>
        </p:nvSpPr>
        <p:spPr>
          <a:xfrm>
            <a:off x="6084168" y="3104964"/>
            <a:ext cx="2880320" cy="68407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4000" b="1" dirty="0" smtClean="0">
                <a:solidFill>
                  <a:schemeClr val="tx1"/>
                </a:solidFill>
              </a:rPr>
              <a:t>Velnam</a:t>
            </a:r>
            <a:endParaRPr lang="en-US" sz="4000" b="1" dirty="0">
              <a:solidFill>
                <a:schemeClr val="tx1"/>
              </a:solidFill>
            </a:endParaRPr>
          </a:p>
        </p:txBody>
      </p:sp>
      <p:sp>
        <p:nvSpPr>
          <p:cNvPr id="10" name="Down Arrow 9"/>
          <p:cNvSpPr/>
          <p:nvPr/>
        </p:nvSpPr>
        <p:spPr bwMode="auto">
          <a:xfrm rot="3891989">
            <a:off x="3535191" y="2641229"/>
            <a:ext cx="432048" cy="1165606"/>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11" name="Down Arrow 10"/>
          <p:cNvSpPr/>
          <p:nvPr/>
        </p:nvSpPr>
        <p:spPr bwMode="auto">
          <a:xfrm rot="17382858">
            <a:off x="5246629" y="2626257"/>
            <a:ext cx="432048" cy="1165606"/>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108">
                                            <p:txEl>
                                              <p:pRg st="1" end="1"/>
                                            </p:txEl>
                                          </p:spTgt>
                                        </p:tgtEl>
                                        <p:attrNameLst>
                                          <p:attrName>style.visibility</p:attrName>
                                        </p:attrNameLst>
                                      </p:cBhvr>
                                      <p:to>
                                        <p:strVal val="visible"/>
                                      </p:to>
                                    </p:set>
                                    <p:anim calcmode="lin" valueType="num">
                                      <p:cBhvr additive="base">
                                        <p:cTn id="11" dur="500" fill="hold"/>
                                        <p:tgtEl>
                                          <p:spTgt spid="4710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7108">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218"/>
                                        </p:tgtEl>
                                        <p:attrNameLst>
                                          <p:attrName>style.visibility</p:attrName>
                                        </p:attrNameLst>
                                      </p:cBhvr>
                                      <p:to>
                                        <p:strVal val="visible"/>
                                      </p:to>
                                    </p:set>
                                    <p:animEffect transition="in" filter="fade">
                                      <p:cBhvr>
                                        <p:cTn id="16" dur="2000"/>
                                        <p:tgtEl>
                                          <p:spTgt spid="9218"/>
                                        </p:tgtEl>
                                      </p:cBhvr>
                                    </p:animEffect>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 calcmode="lin" valueType="num">
                                      <p:cBhvr additive="base">
                                        <p:cTn id="20"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childTnLst>
                          </p:cTn>
                        </p:par>
                        <p:par>
                          <p:cTn id="30" fill="hold">
                            <p:stCondLst>
                              <p:cond delay="7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2000"/>
                                        <p:tgtEl>
                                          <p:spTgt spid="11"/>
                                        </p:tgtEl>
                                      </p:cBhvr>
                                    </p:animEffect>
                                  </p:childTnLst>
                                </p:cTn>
                              </p:par>
                            </p:childTnLst>
                          </p:cTn>
                        </p:par>
                        <p:par>
                          <p:cTn id="34" fill="hold">
                            <p:stCondLst>
                              <p:cond delay="9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Want to Whisper Something Nice? Use the Left Ear"/>
          <p:cNvPicPr>
            <a:picLocks noChangeAspect="1" noChangeArrowheads="1"/>
          </p:cNvPicPr>
          <p:nvPr/>
        </p:nvPicPr>
        <p:blipFill>
          <a:blip r:embed="rId2" cstate="print"/>
          <a:srcRect/>
          <a:stretch>
            <a:fillRect/>
          </a:stretch>
        </p:blipFill>
        <p:spPr bwMode="auto">
          <a:xfrm>
            <a:off x="1223628" y="1556792"/>
            <a:ext cx="7164796" cy="4776532"/>
          </a:xfrm>
          <a:prstGeom prst="rect">
            <a:avLst/>
          </a:prstGeom>
          <a:ln>
            <a:noFill/>
          </a:ln>
          <a:effectLst>
            <a:softEdge rad="112500"/>
          </a:effectLst>
        </p:spPr>
      </p:pic>
      <p:sp>
        <p:nvSpPr>
          <p:cNvPr id="2" name="Rectangle 2"/>
          <p:cNvSpPr>
            <a:spLocks noGrp="1" noChangeArrowheads="1"/>
          </p:cNvSpPr>
          <p:nvPr>
            <p:ph type="title" idx="4294967295"/>
          </p:nvPr>
        </p:nvSpPr>
        <p:spPr>
          <a:xfrm>
            <a:off x="0" y="0"/>
            <a:ext cx="9144000" cy="785813"/>
          </a:xfrm>
        </p:spPr>
        <p:txBody>
          <a:bodyPr/>
          <a:lstStyle/>
          <a:p>
            <a:pPr eaLnBrk="1" hangingPunct="1">
              <a:defRPr/>
            </a:pPr>
            <a:r>
              <a:rPr lang="lv-LV" b="1" dirty="0">
                <a:solidFill>
                  <a:schemeClr val="tx1"/>
                </a:solidFill>
              </a:rPr>
              <a:t>Kas ir Grēks?</a:t>
            </a:r>
          </a:p>
        </p:txBody>
      </p:sp>
      <p:sp>
        <p:nvSpPr>
          <p:cNvPr id="5123" name="Rectangle 3"/>
          <p:cNvSpPr>
            <a:spLocks noGrp="1" noChangeArrowheads="1"/>
          </p:cNvSpPr>
          <p:nvPr>
            <p:ph type="body" idx="4294967295"/>
          </p:nvPr>
        </p:nvSpPr>
        <p:spPr>
          <a:xfrm>
            <a:off x="0" y="6273316"/>
            <a:ext cx="9144000" cy="6215062"/>
          </a:xfrm>
        </p:spPr>
        <p:txBody>
          <a:bodyPr/>
          <a:lstStyle/>
          <a:p>
            <a:pPr marL="0" indent="0" algn="ctr">
              <a:lnSpc>
                <a:spcPct val="90000"/>
              </a:lnSpc>
              <a:spcBef>
                <a:spcPts val="1200"/>
              </a:spcBef>
              <a:buNone/>
              <a:defRPr/>
            </a:pPr>
            <a:r>
              <a:rPr lang="lv-LV" b="1" dirty="0">
                <a:effectLst/>
              </a:rPr>
              <a:t>Atbildību par </a:t>
            </a:r>
            <a:r>
              <a:rPr lang="lv-LV" b="1" dirty="0" smtClean="0">
                <a:effectLst/>
              </a:rPr>
              <a:t>mūsu rīcību</a:t>
            </a:r>
            <a:r>
              <a:rPr lang="lv-LV" dirty="0" smtClean="0">
                <a:effectLst/>
              </a:rPr>
              <a:t> </a:t>
            </a:r>
            <a:r>
              <a:rPr lang="lv-LV" dirty="0">
                <a:effectLst/>
              </a:rPr>
              <a:t>Dievs prasa no mums</a:t>
            </a:r>
          </a:p>
        </p:txBody>
      </p:sp>
      <p:sp>
        <p:nvSpPr>
          <p:cNvPr id="8" name="Rounded Rectangle 7"/>
          <p:cNvSpPr/>
          <p:nvPr/>
        </p:nvSpPr>
        <p:spPr>
          <a:xfrm>
            <a:off x="323528" y="836712"/>
            <a:ext cx="3888432" cy="129614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smtClean="0">
                <a:solidFill>
                  <a:schemeClr val="tx1"/>
                </a:solidFill>
              </a:rPr>
              <a:t>1. Nepaklausība Dievam </a:t>
            </a:r>
            <a:r>
              <a:rPr lang="lv-LV" sz="3600" b="1" dirty="0" smtClean="0">
                <a:solidFill>
                  <a:schemeClr val="tx1"/>
                </a:solidFill>
              </a:rPr>
              <a:t>bauslim</a:t>
            </a:r>
            <a:endParaRPr lang="en-US" sz="3600" b="1" dirty="0" smtClean="0">
              <a:solidFill>
                <a:schemeClr val="tx1"/>
              </a:solidFill>
            </a:endParaRPr>
          </a:p>
        </p:txBody>
      </p:sp>
      <p:sp>
        <p:nvSpPr>
          <p:cNvPr id="9" name="Rounded Rectangle 8"/>
          <p:cNvSpPr/>
          <p:nvPr/>
        </p:nvSpPr>
        <p:spPr>
          <a:xfrm>
            <a:off x="5364088" y="836712"/>
            <a:ext cx="3528392" cy="129614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lv-LV" sz="3600" b="1" dirty="0" smtClean="0">
                <a:solidFill>
                  <a:schemeClr val="tx1"/>
                </a:solidFill>
              </a:rPr>
              <a:t>2. Paklausība Ļaunajam</a:t>
            </a:r>
            <a:endParaRPr lang="en-US" sz="3600" b="1" dirty="0" smtClean="0">
              <a:solidFill>
                <a:schemeClr val="tx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842"/>
                                        </p:tgtEl>
                                        <p:attrNameLst>
                                          <p:attrName>style.visibility</p:attrName>
                                        </p:attrNameLst>
                                      </p:cBhvr>
                                      <p:to>
                                        <p:strVal val="visible"/>
                                      </p:to>
                                    </p:set>
                                    <p:animEffect transition="in" filter="fade">
                                      <p:cBhvr>
                                        <p:cTn id="11" dur="2000"/>
                                        <p:tgtEl>
                                          <p:spTgt spid="35842"/>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par>
                          <p:cTn id="16" fill="hold">
                            <p:stCondLst>
                              <p:cond delay="4500"/>
                            </p:stCondLst>
                            <p:childTnLst>
                              <p:par>
                                <p:cTn id="17" presetID="2" presetClass="entr" presetSubtype="4" fill="hold" nodeType="afterEffect">
                                  <p:stCondLst>
                                    <p:cond delay="0"/>
                                  </p:stCondLst>
                                  <p:childTnLst>
                                    <p:set>
                                      <p:cBhvr>
                                        <p:cTn id="18" dur="1" fill="hold">
                                          <p:stCondLst>
                                            <p:cond delay="0"/>
                                          </p:stCondLst>
                                        </p:cTn>
                                        <p:tgtEl>
                                          <p:spTgt spid="5123">
                                            <p:txEl>
                                              <p:pRg st="0" end="0"/>
                                            </p:txEl>
                                          </p:spTgt>
                                        </p:tgtEl>
                                        <p:attrNameLst>
                                          <p:attrName>style.visibility</p:attrName>
                                        </p:attrNameLst>
                                      </p:cBhvr>
                                      <p:to>
                                        <p:strVal val="visible"/>
                                      </p:to>
                                    </p:set>
                                    <p:anim calcmode="lin" valueType="num">
                                      <p:cBhvr additive="base">
                                        <p:cTn id="19"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5467</TotalTime>
  <Words>1119</Words>
  <Application>Microsoft Office PowerPoint</Application>
  <PresentationFormat>On-screen Show (4:3)</PresentationFormat>
  <Paragraphs>100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Default Design</vt:lpstr>
      <vt:lpstr>1.Moz.3 Ziemassvētki</vt:lpstr>
      <vt:lpstr>1.Moz.3:1-15 </vt:lpstr>
      <vt:lpstr>Senākais pravietojums par Jēzu</vt:lpstr>
      <vt:lpstr>Slide 4</vt:lpstr>
      <vt:lpstr>Dievs Ādamam aizliedz tikai 1 lietu</vt:lpstr>
      <vt:lpstr>Slide 6</vt:lpstr>
      <vt:lpstr>Velna stratēģija arī šodien</vt:lpstr>
      <vt:lpstr>Cilvēks krita grēkā!</vt:lpstr>
      <vt:lpstr>Kas ir Grēks?</vt:lpstr>
      <vt:lpstr>Sekas: Cilvēks ir pārbijies</vt:lpstr>
      <vt:lpstr>Vainas novelšana</vt:lpstr>
      <vt:lpstr>Slide 12</vt:lpstr>
      <vt:lpstr>Ko ir nācis darīt Jēzus?</vt:lpstr>
      <vt:lpstr>Slide 14</vt:lpstr>
      <vt:lpstr>Slide 15</vt:lpstr>
      <vt:lpstr>Krusts = Lielā apmaiņa</vt:lpstr>
      <vt:lpstr>Jņ.14:6</vt:lpstr>
      <vt:lpstr>Slide 18</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Roberts Otomers</dc:title>
  <dc:creator>RobertsO</dc:creator>
  <cp:lastModifiedBy>Rob</cp:lastModifiedBy>
  <cp:revision>96</cp:revision>
  <dcterms:created xsi:type="dcterms:W3CDTF">2010-10-07T14:46:11Z</dcterms:created>
  <dcterms:modified xsi:type="dcterms:W3CDTF">2024-12-24T09:20:07Z</dcterms:modified>
</cp:coreProperties>
</file>