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3" r:id="rId3"/>
    <p:sldId id="261" r:id="rId4"/>
    <p:sldId id="280" r:id="rId5"/>
    <p:sldId id="268" r:id="rId6"/>
    <p:sldId id="284" r:id="rId7"/>
    <p:sldId id="279" r:id="rId8"/>
    <p:sldId id="272" r:id="rId9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0E80F-FBA5-4EF0-9232-BBBEFF9F07B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7073C-5F05-4A7E-890E-B3A17500AF7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26445-997C-4608-92C6-41D222F885C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CF55D-91F0-4665-901A-ED2AFA92542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810F9-4476-4763-8335-1B159D5EC53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ACD25-BCE8-4110-B897-EF4DAEDBE65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1A444-5686-4C3D-B6A4-E352D189742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3B942-E7F0-43E8-8C0F-CA5E49B6F51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70F9E-82BC-4A17-AB93-45C2F102FE0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5C416-65D4-42DD-9927-4BF03337EB5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6E1C0-EB33-4A78-A966-461A9196F9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5F345ED-CCB5-4704-894C-924855B1E00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175625" cy="1071563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Lk.3:1-6 </a:t>
            </a:r>
            <a:r>
              <a:rPr lang="lv-LV" b="1" dirty="0" smtClean="0">
                <a:solidFill>
                  <a:schemeClr val="tx1"/>
                </a:solidFill>
              </a:rPr>
              <a:t>Saucēja balss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60325"/>
            <a:ext cx="6477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51725" y="0"/>
            <a:ext cx="1692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9.dec.2018.</a:t>
            </a:r>
            <a:endParaRPr lang="lv-LV" sz="20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 l="6910" t="17851" r="7402" b="4497"/>
          <a:stretch>
            <a:fillRect/>
          </a:stretch>
        </p:blipFill>
        <p:spPr bwMode="auto">
          <a:xfrm>
            <a:off x="1115616" y="908720"/>
            <a:ext cx="7056784" cy="56886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0"/>
            <a:ext cx="8175625" cy="1071563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Lk.3:1-6 </a:t>
            </a:r>
            <a:r>
              <a:rPr lang="lv-LV" b="1" dirty="0" smtClean="0">
                <a:solidFill>
                  <a:schemeClr val="tx1"/>
                </a:solidFill>
              </a:rPr>
              <a:t>Saucēja balss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60325"/>
            <a:ext cx="533374" cy="759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7451725" y="0"/>
            <a:ext cx="1692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9.dec.2018.</a:t>
            </a:r>
            <a:endParaRPr lang="lv-LV" sz="2000" dirty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785794"/>
            <a:ext cx="9144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 dirty="0"/>
              <a:t>1 Bet ķeizara </a:t>
            </a:r>
            <a:r>
              <a:rPr lang="lv-LV" sz="2800" dirty="0" err="1"/>
              <a:t>Tiberija</a:t>
            </a:r>
            <a:r>
              <a:rPr lang="lv-LV" sz="2800" dirty="0"/>
              <a:t> piecpadsmitajā valdības gadā, kad Poncijs Pilāts bija zemes valdītājs Jūdejā un </a:t>
            </a:r>
            <a:r>
              <a:rPr lang="lv-LV" sz="2800" dirty="0" err="1"/>
              <a:t>Hērods</a:t>
            </a:r>
            <a:r>
              <a:rPr lang="lv-LV" sz="2800" dirty="0"/>
              <a:t> valdnieks Galilejā, un Filips, viņa brālis, valdnieks </a:t>
            </a:r>
            <a:r>
              <a:rPr lang="lv-LV" sz="2800" dirty="0" err="1"/>
              <a:t>Iturejā</a:t>
            </a:r>
            <a:r>
              <a:rPr lang="lv-LV" sz="2800" dirty="0"/>
              <a:t> un </a:t>
            </a:r>
            <a:r>
              <a:rPr lang="lv-LV" sz="2800" dirty="0" err="1"/>
              <a:t>Trahonijā</a:t>
            </a:r>
            <a:r>
              <a:rPr lang="lv-LV" sz="2800" dirty="0"/>
              <a:t>, un </a:t>
            </a:r>
            <a:r>
              <a:rPr lang="lv-LV" sz="2800" dirty="0" err="1"/>
              <a:t>Lizanijs</a:t>
            </a:r>
            <a:r>
              <a:rPr lang="lv-LV" sz="2800" dirty="0"/>
              <a:t> valdnieks </a:t>
            </a:r>
            <a:r>
              <a:rPr lang="lv-LV" sz="2800" dirty="0" err="1"/>
              <a:t>Abilenē</a:t>
            </a:r>
            <a:r>
              <a:rPr lang="lv-LV" sz="2800" dirty="0"/>
              <a:t>, 2 augsto priesteru Annas un </a:t>
            </a:r>
            <a:r>
              <a:rPr lang="lv-LV" sz="2800" dirty="0" err="1"/>
              <a:t>Kajafas</a:t>
            </a:r>
            <a:r>
              <a:rPr lang="lv-LV" sz="2800" dirty="0"/>
              <a:t> laikā, Dieva vārds nāca pār Jāni, </a:t>
            </a:r>
            <a:r>
              <a:rPr lang="lv-LV" sz="2800" dirty="0" err="1"/>
              <a:t>Caharijas</a:t>
            </a:r>
            <a:r>
              <a:rPr lang="lv-LV" sz="2800" dirty="0"/>
              <a:t> dēlu, tuksnesī. 3 Un viņš sāka staigāt pa visu Jordānas apgabalu, sludinādams grēku nožēlošanas kristību uz grēku piedošanu, 4 kā ir rakstīts pravieša Jesajas grāmatā: saucēja balss tuksnesī: </a:t>
            </a:r>
            <a:r>
              <a:rPr lang="lv-LV" sz="2800" dirty="0" err="1"/>
              <a:t>sataisait</a:t>
            </a:r>
            <a:r>
              <a:rPr lang="lv-LV" sz="2800" dirty="0"/>
              <a:t> Tā Kunga ceļu, </a:t>
            </a:r>
            <a:r>
              <a:rPr lang="lv-LV" sz="2800" dirty="0" err="1"/>
              <a:t>darait</a:t>
            </a:r>
            <a:r>
              <a:rPr lang="lv-LV" sz="2800" dirty="0"/>
              <a:t> līdzenas Viņa tekas! 5 Katrai ielejai jātop pildītai un katram kalnam un pakalnam nolīdzinātam, kas līks, tam jātop taisnam un, kas celmains, - par staigājamu ceļu. 6 Un visai miesai būs redzēt Tā Kunga pestīšanu.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i="1" smtClean="0"/>
              <a:t>	</a:t>
            </a:r>
            <a:r>
              <a:rPr lang="lv-LV" sz="2800" i="1" smtClean="0"/>
              <a:t>1 Bet ķeizara Tiberija piecpadsmitajā valdības gadā, kad Poncijs Pilāts bija zemes valdītājs Jūdejā un Hērods valdnieks Galilejā, un Filips, viņa brālis, valdnieks Iturejā un Trahonijā, un Lizanijs valdnieks Abilenē, 2 augsto priesteru Annas un Kajafas laikā, </a:t>
            </a:r>
            <a:endParaRPr lang="en-US" sz="2800" smtClean="0"/>
          </a:p>
          <a:p>
            <a:pPr algn="just">
              <a:lnSpc>
                <a:spcPct val="90000"/>
              </a:lnSpc>
              <a:buFontTx/>
              <a:buNone/>
            </a:pPr>
            <a:endParaRPr lang="en-US" sz="26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133600"/>
            <a:ext cx="5795963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Jānim Dievs</a:t>
            </a:r>
            <a:r>
              <a:rPr lang="lv-LV" sz="2800"/>
              <a:t> bija </a:t>
            </a:r>
            <a:r>
              <a:rPr lang="lv-LV" sz="2800" b="1"/>
              <a:t>uzticējis</a:t>
            </a:r>
            <a:r>
              <a:rPr lang="lv-LV" sz="2800"/>
              <a:t> ceļa </a:t>
            </a:r>
            <a:r>
              <a:rPr lang="lv-LV" sz="2800" b="1"/>
              <a:t>sagatavošanu</a:t>
            </a:r>
            <a:r>
              <a:rPr lang="lv-LV" sz="2800"/>
              <a:t> gaidītajam Mesijam</a:t>
            </a:r>
          </a:p>
          <a:p>
            <a:pPr>
              <a:buFontTx/>
              <a:buChar char="•"/>
            </a:pPr>
            <a:r>
              <a:rPr lang="lv-LV" sz="2800"/>
              <a:t>Ceļa </a:t>
            </a:r>
            <a:r>
              <a:rPr lang="lv-LV" sz="2800" b="1"/>
              <a:t>sagatavošana</a:t>
            </a:r>
            <a:r>
              <a:rPr lang="lv-LV" sz="2800"/>
              <a:t> ir ļoti </a:t>
            </a:r>
            <a:r>
              <a:rPr lang="lv-LV" sz="2800" b="1"/>
              <a:t>nozīmīga</a:t>
            </a:r>
            <a:r>
              <a:rPr lang="lv-LV" sz="2800"/>
              <a:t> lieta, lai viss </a:t>
            </a:r>
            <a:r>
              <a:rPr lang="lv-LV" sz="2800" b="1"/>
              <a:t>ritētu gludi.</a:t>
            </a:r>
          </a:p>
          <a:p>
            <a:pPr>
              <a:buFontTx/>
              <a:buChar char="•"/>
            </a:pPr>
            <a:r>
              <a:rPr lang="lv-LV" sz="2800" b="1"/>
              <a:t>Lūka</a:t>
            </a:r>
            <a:r>
              <a:rPr lang="lv-LV" sz="2800"/>
              <a:t> ir ļoti </a:t>
            </a:r>
            <a:r>
              <a:rPr lang="lv-LV" sz="2800" b="1"/>
              <a:t>precīzi</a:t>
            </a:r>
            <a:r>
              <a:rPr lang="lv-LV" sz="2800"/>
              <a:t> centies </a:t>
            </a:r>
            <a:r>
              <a:rPr lang="lv-LV" sz="2800" b="1"/>
              <a:t>aprakstīt</a:t>
            </a:r>
            <a:r>
              <a:rPr lang="lv-LV" sz="2800"/>
              <a:t> to laiku, kad tas ir </a:t>
            </a:r>
            <a:r>
              <a:rPr lang="lv-LV" sz="2800" b="1"/>
              <a:t>noticis</a:t>
            </a:r>
            <a:r>
              <a:rPr lang="lv-LV" sz="2800"/>
              <a:t>, lai visi lasītāji </a:t>
            </a:r>
            <a:r>
              <a:rPr lang="lv-LV" sz="2800" b="1"/>
              <a:t>varētu saprast</a:t>
            </a:r>
            <a:r>
              <a:rPr lang="lv-LV" sz="2800"/>
              <a:t>, ka tas ir </a:t>
            </a:r>
            <a:r>
              <a:rPr lang="lv-LV" sz="2800" b="1"/>
              <a:t>reāls notikums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b="1"/>
              <a:t>Jānis sāk</a:t>
            </a:r>
            <a:r>
              <a:rPr lang="lv-LV" sz="2800"/>
              <a:t> sludināt tur, </a:t>
            </a:r>
            <a:r>
              <a:rPr lang="lv-LV" sz="2800" b="1"/>
              <a:t>kur</a:t>
            </a:r>
            <a:r>
              <a:rPr lang="lv-LV" sz="2800"/>
              <a:t> </a:t>
            </a:r>
            <a:r>
              <a:rPr lang="lv-LV" sz="2800" b="1"/>
              <a:t>pravieši beidza</a:t>
            </a:r>
            <a:r>
              <a:rPr lang="lv-LV" sz="2800"/>
              <a:t>.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060848"/>
            <a:ext cx="3491880" cy="45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i="1" smtClean="0"/>
              <a:t>	</a:t>
            </a:r>
            <a:r>
              <a:rPr lang="lv-LV" sz="2800" i="1" smtClean="0"/>
              <a:t>2 Dieva vārds nāca pār Jāni, Caharijas dēlu, tuksnesī. 3 Un viņš sāka staigāt pa visu Jordānas apgabalu, sludinādams grēku nožēlošanas kristību uz grēku piedošanu,</a:t>
            </a:r>
            <a:endParaRPr lang="en-US" sz="2800" smtClean="0"/>
          </a:p>
          <a:p>
            <a:pPr algn="just">
              <a:lnSpc>
                <a:spcPct val="90000"/>
              </a:lnSpc>
              <a:buFontTx/>
              <a:buNone/>
            </a:pPr>
            <a:endParaRPr lang="en-US" sz="26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643050"/>
            <a:ext cx="630078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Jānis</a:t>
            </a:r>
            <a:r>
              <a:rPr lang="lv-LV" sz="2800" dirty="0" smtClean="0"/>
              <a:t> </a:t>
            </a:r>
            <a:r>
              <a:rPr lang="lv-LV" sz="2800" dirty="0"/>
              <a:t>nesēž un </a:t>
            </a:r>
            <a:r>
              <a:rPr lang="lv-LV" sz="2800" b="1" dirty="0"/>
              <a:t>negaida</a:t>
            </a:r>
            <a:r>
              <a:rPr lang="lv-LV" sz="2800" dirty="0"/>
              <a:t>, kad </a:t>
            </a:r>
            <a:r>
              <a:rPr lang="lv-LV" sz="2800" b="1" dirty="0"/>
              <a:t>ļaudis nāks</a:t>
            </a:r>
            <a:r>
              <a:rPr lang="lv-LV" sz="2800" dirty="0"/>
              <a:t> pie </a:t>
            </a:r>
            <a:r>
              <a:rPr lang="lv-LV" sz="2800" b="1" dirty="0"/>
              <a:t>viņa</a:t>
            </a:r>
            <a:r>
              <a:rPr lang="lv-LV" sz="2800" dirty="0"/>
              <a:t>, bet </a:t>
            </a:r>
            <a:r>
              <a:rPr lang="lv-LV" sz="2800" b="1" dirty="0"/>
              <a:t>dodas</a:t>
            </a:r>
            <a:r>
              <a:rPr lang="lv-LV" sz="2800" dirty="0"/>
              <a:t> pats </a:t>
            </a:r>
            <a:r>
              <a:rPr lang="lv-LV" sz="2800" b="1" dirty="0"/>
              <a:t>pie cilvēkiem</a:t>
            </a:r>
            <a:r>
              <a:rPr lang="lv-LV" sz="2800" dirty="0"/>
              <a:t> apkārtējā </a:t>
            </a:r>
            <a:r>
              <a:rPr lang="lv-LV" sz="2800" b="1" dirty="0"/>
              <a:t>apvidū.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/>
              <a:t>Ko Jānis dodas sludināt?</a:t>
            </a:r>
            <a:r>
              <a:rPr lang="lv-LV" sz="2800" dirty="0"/>
              <a:t>: </a:t>
            </a:r>
          </a:p>
          <a:p>
            <a:r>
              <a:rPr lang="lv-LV" sz="2800" i="1" dirty="0"/>
              <a:t>Grēku nožēlas kristību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dirty="0"/>
              <a:t>Jāņa </a:t>
            </a:r>
            <a:r>
              <a:rPr lang="lv-LV" sz="2800" b="1" dirty="0"/>
              <a:t>kristība</a:t>
            </a:r>
            <a:r>
              <a:rPr lang="lv-LV" sz="2800" dirty="0"/>
              <a:t> </a:t>
            </a:r>
            <a:r>
              <a:rPr lang="lv-LV" sz="2800" b="1" dirty="0"/>
              <a:t>pievērš</a:t>
            </a:r>
            <a:r>
              <a:rPr lang="lv-LV" sz="2800" dirty="0"/>
              <a:t> ļaudis </a:t>
            </a:r>
            <a:r>
              <a:rPr lang="lv-LV" sz="2800" b="1" dirty="0"/>
              <a:t>Dievam</a:t>
            </a:r>
            <a:r>
              <a:rPr lang="lv-LV" sz="2800" dirty="0"/>
              <a:t>, ļaujot tiem </a:t>
            </a:r>
            <a:r>
              <a:rPr lang="lv-LV" sz="2800" b="1" dirty="0"/>
              <a:t>uzsākt ceļu</a:t>
            </a:r>
            <a:r>
              <a:rPr lang="lv-LV" sz="2800" dirty="0"/>
              <a:t> Viņa </a:t>
            </a:r>
            <a:r>
              <a:rPr lang="lv-LV" sz="2800" b="1" dirty="0"/>
              <a:t>žēlastībā</a:t>
            </a:r>
            <a:r>
              <a:rPr lang="lv-LV" sz="2800" dirty="0"/>
              <a:t> </a:t>
            </a:r>
            <a:r>
              <a:rPr lang="lv-LV" sz="2800" b="1" dirty="0"/>
              <a:t>jaunai dzīvībai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Vai nav tā, ka </a:t>
            </a:r>
            <a:r>
              <a:rPr lang="lv-LV" sz="2800" b="1" dirty="0" smtClean="0"/>
              <a:t>mēs</a:t>
            </a:r>
            <a:r>
              <a:rPr lang="lv-LV" sz="2800" dirty="0" smtClean="0"/>
              <a:t>, kā draudze lielākoties </a:t>
            </a:r>
            <a:r>
              <a:rPr lang="lv-LV" sz="2800" b="1" dirty="0" smtClean="0"/>
              <a:t>gaidām</a:t>
            </a:r>
            <a:r>
              <a:rPr lang="lv-LV" sz="2800" dirty="0" smtClean="0"/>
              <a:t>, ka </a:t>
            </a:r>
            <a:r>
              <a:rPr lang="lv-LV" sz="2800" b="1" dirty="0" smtClean="0"/>
              <a:t>nāks</a:t>
            </a:r>
            <a:r>
              <a:rPr lang="lv-LV" sz="2800" dirty="0" smtClean="0"/>
              <a:t> pie </a:t>
            </a:r>
            <a:r>
              <a:rPr lang="lv-LV" sz="2800" b="1" dirty="0" smtClean="0"/>
              <a:t>mums? Kā mēs varam doties</a:t>
            </a:r>
            <a:r>
              <a:rPr lang="lv-LV" sz="2800" dirty="0" smtClean="0"/>
              <a:t> </a:t>
            </a:r>
            <a:r>
              <a:rPr lang="lv-LV" sz="2800" b="1" dirty="0" smtClean="0"/>
              <a:t>pie cilvēkiem</a:t>
            </a:r>
            <a:r>
              <a:rPr lang="lv-LV" sz="2800" dirty="0" smtClean="0"/>
              <a:t>?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1556792"/>
            <a:ext cx="2928926" cy="47974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-142875"/>
            <a:ext cx="9429750" cy="2205038"/>
          </a:xfrm>
        </p:spPr>
        <p:txBody>
          <a:bodyPr/>
          <a:lstStyle/>
          <a:p>
            <a:pPr algn="just">
              <a:buFontTx/>
              <a:buNone/>
            </a:pPr>
            <a:r>
              <a:rPr lang="lv-LV" i="1" dirty="0" smtClean="0"/>
              <a:t>   </a:t>
            </a:r>
            <a:r>
              <a:rPr lang="lv-LV" sz="2800" i="1" dirty="0" smtClean="0"/>
              <a:t>4 kā ir rakstīts pravieša Jesajas grāmatā: saucēja balss tuksnesī: sataisiet Tā Kunga ceļu, dariet līdzenas Viņa tekas! 5 Katrai ielejai jātop pildītai un katram kalnam un pakalnam nolīdzinātam, kas līks, tam jātop taisnam un, kas celmains, - par staigājamu ceļu. </a:t>
            </a:r>
            <a:endParaRPr lang="en-US" sz="22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636838"/>
            <a:ext cx="3851275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dirty="0"/>
              <a:t>Katrai </a:t>
            </a:r>
            <a:r>
              <a:rPr lang="lv-LV" sz="2800" b="1" dirty="0"/>
              <a:t>ielejai</a:t>
            </a:r>
            <a:r>
              <a:rPr lang="lv-LV" sz="2800" dirty="0"/>
              <a:t> </a:t>
            </a:r>
            <a:r>
              <a:rPr lang="lv-LV" sz="2800" dirty="0" smtClean="0"/>
              <a:t>mūsu </a:t>
            </a:r>
            <a:r>
              <a:rPr lang="lv-LV" sz="2800" smtClean="0"/>
              <a:t>sirdī jābūt </a:t>
            </a:r>
            <a:r>
              <a:rPr lang="lv-LV" sz="2800" b="1" dirty="0"/>
              <a:t>pildītai</a:t>
            </a:r>
            <a:r>
              <a:rPr lang="lv-LV" sz="2800" dirty="0"/>
              <a:t> un katram </a:t>
            </a:r>
            <a:r>
              <a:rPr lang="lv-LV" sz="2800" b="1" dirty="0"/>
              <a:t>kalnam</a:t>
            </a:r>
            <a:r>
              <a:rPr lang="lv-LV" sz="2800" dirty="0"/>
              <a:t> un pakalnam </a:t>
            </a:r>
            <a:r>
              <a:rPr lang="lv-LV" sz="2800" b="1" dirty="0"/>
              <a:t>nolīdzinātam</a:t>
            </a:r>
            <a:r>
              <a:rPr lang="lv-LV" sz="2800" dirty="0"/>
              <a:t>, kas </a:t>
            </a:r>
            <a:r>
              <a:rPr lang="lv-LV" sz="2800" b="1" dirty="0"/>
              <a:t>līks</a:t>
            </a:r>
            <a:r>
              <a:rPr lang="lv-LV" sz="2800" dirty="0"/>
              <a:t> tam jātop </a:t>
            </a:r>
            <a:r>
              <a:rPr lang="lv-LV" sz="2800" b="1" dirty="0"/>
              <a:t>taisnam</a:t>
            </a:r>
            <a:r>
              <a:rPr lang="lv-LV" sz="2800" dirty="0"/>
              <a:t>, un kas </a:t>
            </a:r>
            <a:r>
              <a:rPr lang="lv-LV" sz="2800" b="1" dirty="0"/>
              <a:t>celmains</a:t>
            </a:r>
            <a:r>
              <a:rPr lang="lv-LV" sz="2800" dirty="0"/>
              <a:t> par staigājamu </a:t>
            </a:r>
            <a:r>
              <a:rPr lang="lv-LV" sz="2800" b="1" dirty="0"/>
              <a:t>ceļu</a:t>
            </a:r>
            <a:r>
              <a:rPr lang="lv-LV" sz="2800" dirty="0"/>
              <a:t>.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 l="889" r="17820"/>
          <a:stretch>
            <a:fillRect/>
          </a:stretch>
        </p:blipFill>
        <p:spPr bwMode="auto">
          <a:xfrm>
            <a:off x="3851920" y="2636912"/>
            <a:ext cx="5292080" cy="42315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1"/>
            <a:ext cx="9429750" cy="857231"/>
          </a:xfrm>
        </p:spPr>
        <p:txBody>
          <a:bodyPr/>
          <a:lstStyle/>
          <a:p>
            <a:pPr algn="just">
              <a:buFontTx/>
              <a:buNone/>
            </a:pPr>
            <a:r>
              <a:rPr lang="lv-LV" sz="2800" i="1" dirty="0" smtClean="0"/>
              <a:t>   6 </a:t>
            </a:r>
            <a:r>
              <a:rPr lang="lv-LV" sz="2800" i="1" dirty="0" smtClean="0"/>
              <a:t>Un visai miesai būs redzēt Tā Kunga pestīšanu.</a:t>
            </a:r>
            <a:endParaRPr lang="en-US" sz="22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500042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Jānis Kristītājs </a:t>
            </a:r>
            <a:r>
              <a:rPr lang="lv-LV" sz="2800" dirty="0" smtClean="0"/>
              <a:t>ir kā </a:t>
            </a:r>
            <a:r>
              <a:rPr lang="lv-LV" sz="2800" b="1" dirty="0" smtClean="0"/>
              <a:t>līgavaiņa draugs Jēzum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Jānis </a:t>
            </a:r>
            <a:r>
              <a:rPr lang="lv-LV" sz="2800" b="1" dirty="0" smtClean="0"/>
              <a:t>sludina Jēzu Kristu, krustā sisto!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Jānis gara acīm redz </a:t>
            </a:r>
            <a:r>
              <a:rPr lang="lv-LV" sz="2800" b="1" dirty="0" smtClean="0"/>
              <a:t>Jēzus krusta notikumu</a:t>
            </a:r>
            <a:r>
              <a:rPr lang="lv-LV" sz="2800" dirty="0" smtClean="0"/>
              <a:t>, kas </a:t>
            </a:r>
            <a:r>
              <a:rPr lang="lv-LV" sz="2800" b="1" dirty="0" smtClean="0"/>
              <a:t>nesīs pestīšanu/glābšanu visiem cilvēkiem</a:t>
            </a:r>
            <a:r>
              <a:rPr lang="lv-LV" sz="2800" dirty="0" smtClean="0"/>
              <a:t>!</a:t>
            </a:r>
            <a:endParaRPr lang="lv-LV" sz="2800" dirty="0"/>
          </a:p>
        </p:txBody>
      </p:sp>
      <p:pic>
        <p:nvPicPr>
          <p:cNvPr id="23554" name="Picture 2" descr="Attēlu rezultāti vaicājumam “people looking at cross”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928934"/>
            <a:ext cx="8143932" cy="3929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Noslēgums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92150"/>
            <a:ext cx="91440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/>
              <a:t>Jāņa </a:t>
            </a:r>
            <a:r>
              <a:rPr lang="lv-LV" sz="2800" b="1"/>
              <a:t>Kristītāja</a:t>
            </a:r>
            <a:r>
              <a:rPr lang="lv-LV" sz="2800"/>
              <a:t> nebūt </a:t>
            </a:r>
            <a:r>
              <a:rPr lang="lv-LV" sz="2800" b="1"/>
              <a:t>ne vieglo uzdevumu:</a:t>
            </a:r>
          </a:p>
          <a:p>
            <a:pPr>
              <a:buFontTx/>
              <a:buChar char="•"/>
            </a:pPr>
            <a:r>
              <a:rPr lang="lv-LV" sz="2800" b="1"/>
              <a:t>Sagatavot</a:t>
            </a:r>
            <a:r>
              <a:rPr lang="lv-LV" sz="2800"/>
              <a:t> </a:t>
            </a:r>
            <a:r>
              <a:rPr lang="lv-LV" sz="2800" b="1"/>
              <a:t>pestītājam ceļu</a:t>
            </a:r>
            <a:r>
              <a:rPr lang="lv-LV" sz="2800"/>
              <a:t>!</a:t>
            </a:r>
          </a:p>
          <a:p>
            <a:pPr>
              <a:buFontTx/>
              <a:buChar char="•"/>
            </a:pPr>
            <a:r>
              <a:rPr lang="lv-LV" sz="2800"/>
              <a:t>Tikai caur </a:t>
            </a:r>
            <a:r>
              <a:rPr lang="lv-LV" sz="2800" b="1"/>
              <a:t>nopietnu grēku nožēlu</a:t>
            </a:r>
            <a:r>
              <a:rPr lang="lv-LV" sz="2800"/>
              <a:t> cilvēks var </a:t>
            </a:r>
            <a:r>
              <a:rPr lang="lv-LV" sz="2800" b="1"/>
              <a:t>nākt</a:t>
            </a:r>
            <a:r>
              <a:rPr lang="lv-LV" sz="2800"/>
              <a:t> pie </a:t>
            </a:r>
            <a:r>
              <a:rPr lang="lv-LV" sz="2800" b="1"/>
              <a:t>patiesas</a:t>
            </a:r>
            <a:r>
              <a:rPr lang="lv-LV" sz="2800"/>
              <a:t> un </a:t>
            </a:r>
            <a:r>
              <a:rPr lang="lv-LV" sz="2800" b="1"/>
              <a:t>nopietnas ticības</a:t>
            </a:r>
            <a:r>
              <a:rPr lang="lv-LV" sz="2800"/>
              <a:t> uz mūsu </a:t>
            </a:r>
            <a:r>
              <a:rPr lang="lv-LV" sz="2800" b="1"/>
              <a:t>pestītāju Jēzu Kristu</a:t>
            </a:r>
            <a:r>
              <a:rPr lang="lv-LV" sz="2800"/>
              <a:t>, kas </a:t>
            </a:r>
            <a:r>
              <a:rPr lang="lv-LV" sz="2800" b="1"/>
              <a:t>vienīgais</a:t>
            </a:r>
            <a:r>
              <a:rPr lang="lv-LV" sz="2800"/>
              <a:t> var mums mūsu </a:t>
            </a:r>
            <a:r>
              <a:rPr lang="lv-LV" sz="2800" b="1"/>
              <a:t>grēkus piedot</a:t>
            </a:r>
            <a:r>
              <a:rPr lang="lv-LV" sz="2800"/>
              <a:t>, </a:t>
            </a:r>
            <a:r>
              <a:rPr lang="lv-LV" sz="2800" b="1"/>
              <a:t>dāvāt ticību</a:t>
            </a:r>
            <a:r>
              <a:rPr lang="lv-LV" sz="2800"/>
              <a:t> un </a:t>
            </a:r>
            <a:r>
              <a:rPr lang="lv-LV" sz="2800" b="1"/>
              <a:t>svētīgas dzīves augļus</a:t>
            </a:r>
            <a:r>
              <a:rPr lang="lv-LV" sz="2800"/>
              <a:t>. Āmen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/>
          <a:srcRect t="39786" b="3458"/>
          <a:stretch>
            <a:fillRect/>
          </a:stretch>
        </p:blipFill>
        <p:spPr bwMode="auto">
          <a:xfrm>
            <a:off x="539552" y="3284984"/>
            <a:ext cx="8020246" cy="3573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</TotalTime>
  <Words>449</Words>
  <Application>Microsoft Office PowerPoint</Application>
  <PresentationFormat>On-screen Show (4:3)</PresentationFormat>
  <Paragraphs>27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Default Design</vt:lpstr>
      <vt:lpstr>Lk.3:1-6 Saucēja balss</vt:lpstr>
      <vt:lpstr>Lk.3:1-6 Saucēja balss</vt:lpstr>
      <vt:lpstr>Slide 3</vt:lpstr>
      <vt:lpstr>Slide 4</vt:lpstr>
      <vt:lpstr>Slide 5</vt:lpstr>
      <vt:lpstr>Slide 6</vt:lpstr>
      <vt:lpstr>Noslēgums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</cp:lastModifiedBy>
  <cp:revision>70</cp:revision>
  <dcterms:created xsi:type="dcterms:W3CDTF">2010-10-07T14:46:11Z</dcterms:created>
  <dcterms:modified xsi:type="dcterms:W3CDTF">2018-12-08T11:09:36Z</dcterms:modified>
</cp:coreProperties>
</file>