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313" r:id="rId3"/>
    <p:sldId id="317" r:id="rId4"/>
    <p:sldId id="314" r:id="rId5"/>
    <p:sldId id="319" r:id="rId6"/>
    <p:sldId id="315" r:id="rId7"/>
    <p:sldId id="318" r:id="rId8"/>
    <p:sldId id="316" r:id="rId9"/>
    <p:sldId id="279"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494" autoAdjust="0"/>
    <p:restoredTop sz="94660"/>
  </p:normalViewPr>
  <p:slideViewPr>
    <p:cSldViewPr>
      <p:cViewPr>
        <p:scale>
          <a:sx n="70" d="100"/>
          <a:sy n="70" d="100"/>
        </p:scale>
        <p:origin x="-1164"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07"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atin typeface="Arial" charset="0"/>
              </a:defRPr>
            </a:lvl1pPr>
          </a:lstStyle>
          <a:p>
            <a:pPr>
              <a:defRPr/>
            </a:pPr>
            <a:fld id="{A6740543-70F4-4A6B-A19F-0175F0912AA3}" type="datetimeFigureOut">
              <a:rPr lang="lv-LV"/>
              <a:pPr>
                <a:defRPr/>
              </a:pPr>
              <a:t>20.07.2019</a:t>
            </a:fld>
            <a:endParaRPr lang="lv-LV"/>
          </a:p>
        </p:txBody>
      </p:sp>
      <p:sp>
        <p:nvSpPr>
          <p:cNvPr id="11268" name="Rectangle 4"/>
          <p:cNvSpPr>
            <a:spLocks noRo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atin typeface="Arial" charset="0"/>
              </a:defRPr>
            </a:lvl1pPr>
          </a:lstStyle>
          <a:p>
            <a:pPr>
              <a:defRPr/>
            </a:pPr>
            <a:endParaRPr lang="lv-LV"/>
          </a:p>
        </p:txBody>
      </p:sp>
      <p:sp>
        <p:nvSpPr>
          <p:cNvPr id="2151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atin typeface="Arial" charset="0"/>
              </a:defRPr>
            </a:lvl1pPr>
          </a:lstStyle>
          <a:p>
            <a:pPr>
              <a:defRPr/>
            </a:pPr>
            <a:fld id="{1F9ED6D5-66CF-44E9-9161-93B6C9AEC68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2DC4BAF-7417-48CD-880B-7F5E6D7BC5C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9627E18-E684-4458-9D5D-A334A31ED6E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BAAB3-B03E-417C-9428-5048B56B68F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74C707C-E629-449B-8FF0-D88583DA759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FDCAE79-723F-4029-86D0-30638E76923D}"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08325B1-74DB-4852-8133-9D1EEF8A7C00}"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4BCD9E5C-ED1D-478E-83E9-0375EC21287C}"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7137DB71-5052-49F2-8C2F-07FAC536FE4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8B044F0-79CC-4FC2-9C1E-CA3D52BE50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89AF23-DCDF-49E6-9183-91559237A74B}"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02E765E-17B4-4983-89DB-37B4767880A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325C1B7-3905-46C0-9ADE-78377DAA70B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827088" y="214313"/>
            <a:ext cx="8229600" cy="836612"/>
          </a:xfrm>
        </p:spPr>
        <p:txBody>
          <a:bodyPr/>
          <a:lstStyle/>
          <a:p>
            <a:pPr eaLnBrk="1" hangingPunct="1"/>
            <a:r>
              <a:rPr lang="lv-LV" b="1" smtClean="0">
                <a:solidFill>
                  <a:schemeClr val="tx1"/>
                </a:solidFill>
              </a:rPr>
              <a:t>Lk.10:38-42 Marta un Marija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a:spLocks noGrp="1"/>
          </p:cNvSpPr>
          <p:nvPr>
            <p:ph type="sldNum" sz="quarter" idx="12"/>
          </p:nvPr>
        </p:nvSpPr>
        <p:spPr>
          <a:noFill/>
        </p:spPr>
        <p:txBody>
          <a:bodyPr/>
          <a:lstStyle/>
          <a:p>
            <a:fld id="{D1C27FF3-A0D5-4DD0-8B43-A7525EC9DF85}" type="slidenum">
              <a:rPr lang="lv-LV" smtClean="0"/>
              <a:pPr/>
              <a:t>1</a:t>
            </a:fld>
            <a:endParaRPr lang="lv-LV" smtClean="0"/>
          </a:p>
        </p:txBody>
      </p:sp>
      <p:sp>
        <p:nvSpPr>
          <p:cNvPr id="2054" name="Rectangle 3"/>
          <p:cNvSpPr>
            <a:spLocks noChangeArrowheads="1"/>
          </p:cNvSpPr>
          <p:nvPr/>
        </p:nvSpPr>
        <p:spPr bwMode="auto">
          <a:xfrm>
            <a:off x="5580063" y="889000"/>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2057" name="Picture 9" descr="http://www.blanchardstownparish.ie/wp-content/uploads/2016/07/martha-and-mary-1.jpg"/>
          <p:cNvPicPr>
            <a:picLocks noChangeAspect="1" noChangeArrowheads="1"/>
          </p:cNvPicPr>
          <p:nvPr/>
        </p:nvPicPr>
        <p:blipFill>
          <a:blip r:embed="rId3"/>
          <a:srcRect/>
          <a:stretch>
            <a:fillRect/>
          </a:stretch>
        </p:blipFill>
        <p:spPr bwMode="auto">
          <a:xfrm>
            <a:off x="500034" y="1272465"/>
            <a:ext cx="8286808" cy="5514121"/>
          </a:xfrm>
          <a:prstGeom prst="rect">
            <a:avLst/>
          </a:prstGeom>
          <a:ln>
            <a:noFill/>
          </a:ln>
          <a:effectLst>
            <a:softEdge rad="112500"/>
          </a:effectLst>
        </p:spPr>
      </p:pic>
      <p:sp>
        <p:nvSpPr>
          <p:cNvPr id="2056"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21.jūl.2019.</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827088" y="306388"/>
            <a:ext cx="8229600" cy="836612"/>
          </a:xfrm>
        </p:spPr>
        <p:txBody>
          <a:bodyPr/>
          <a:lstStyle/>
          <a:p>
            <a:pPr eaLnBrk="1" hangingPunct="1"/>
            <a:r>
              <a:rPr lang="lv-LV" b="1" smtClean="0">
                <a:solidFill>
                  <a:schemeClr val="tx1"/>
                </a:solidFill>
              </a:rPr>
              <a:t>Lk.10:38-42 Marta un Marija</a:t>
            </a:r>
          </a:p>
        </p:txBody>
      </p:sp>
      <p:sp>
        <p:nvSpPr>
          <p:cNvPr id="3075" name="Rectangle 3"/>
          <p:cNvSpPr>
            <a:spLocks noGrp="1" noChangeArrowheads="1"/>
          </p:cNvSpPr>
          <p:nvPr>
            <p:ph type="body" idx="1"/>
          </p:nvPr>
        </p:nvSpPr>
        <p:spPr>
          <a:xfrm>
            <a:off x="-323850" y="1395413"/>
            <a:ext cx="9467850" cy="1176337"/>
          </a:xfrm>
        </p:spPr>
        <p:txBody>
          <a:bodyPr/>
          <a:lstStyle/>
          <a:p>
            <a:pPr algn="ctr">
              <a:buFontTx/>
              <a:buNone/>
            </a:pPr>
            <a:r>
              <a:rPr lang="lv-LV" sz="2000" smtClean="0"/>
              <a:t>     </a:t>
            </a:r>
            <a:r>
              <a:rPr lang="lv-LV" sz="2800" i="1" smtClean="0"/>
              <a:t>38 Tālāk iedami, viņi iegāja kādā ciemā. Kāda sieviete, vārdā Marta, uzņēma Viņu savā namā. 39 Viņai bija māsa, vārdā Marija. Tā apsēdās pie Tā Kunga kājām un klausījās Viņa vārdos. 40 Bet Marta, nopūlējusies daudz Viņam kalpodama, nostājās Viņa priekšā un sacīja: "Kungs, vai Tev nerūp tas, ka mana māsa ir pametusi mani vienu, lai es kalpotu? Saki taču viņai, lai viņa man palīdz." 41 Kungs viņai atbildēja: "Marta, Marta, tu par daudz ko esi norūpējies un satraukusies, 42 bet ir tikai viena lieta nepieciešama, Marija sev izvēlējusies labāko daļu, tā viņai netiks atņemta."</a:t>
            </a:r>
            <a:endParaRPr lang="lv-LV" sz="2000"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926BF920-0510-4DA6-ADE8-C09FD1037EE7}" type="slidenum">
              <a:rPr lang="lv-LV" smtClean="0"/>
              <a:pPr/>
              <a:t>2</a:t>
            </a:fld>
            <a:endParaRPr lang="lv-LV" smtClean="0"/>
          </a:p>
        </p:txBody>
      </p:sp>
      <p:sp>
        <p:nvSpPr>
          <p:cNvPr id="3079" name="Rectangle 3"/>
          <p:cNvSpPr>
            <a:spLocks noChangeArrowheads="1"/>
          </p:cNvSpPr>
          <p:nvPr/>
        </p:nvSpPr>
        <p:spPr bwMode="auto">
          <a:xfrm>
            <a:off x="5580063" y="10318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3080" name="Rectangle 3"/>
          <p:cNvSpPr>
            <a:spLocks noChangeArrowheads="1"/>
          </p:cNvSpPr>
          <p:nvPr/>
        </p:nvSpPr>
        <p:spPr bwMode="auto">
          <a:xfrm>
            <a:off x="6143625" y="31750"/>
            <a:ext cx="3000375"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21.jūl.2019.</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42938"/>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500063"/>
            <a:ext cx="9144000" cy="3970337"/>
          </a:xfrm>
          <a:prstGeom prst="rect">
            <a:avLst/>
          </a:prstGeom>
          <a:noFill/>
          <a:ln w="9525">
            <a:noFill/>
            <a:miter lim="800000"/>
            <a:headEnd/>
            <a:tailEnd/>
          </a:ln>
        </p:spPr>
        <p:txBody>
          <a:bodyPr>
            <a:spAutoFit/>
          </a:bodyPr>
          <a:lstStyle/>
          <a:p>
            <a:pPr>
              <a:buFontTx/>
              <a:buChar char="•"/>
            </a:pPr>
            <a:r>
              <a:rPr lang="lv-LV" sz="2800"/>
              <a:t>Ja mums </a:t>
            </a:r>
            <a:r>
              <a:rPr lang="lv-LV" sz="2800" b="1"/>
              <a:t>kāds teiktu</a:t>
            </a:r>
            <a:r>
              <a:rPr lang="lv-LV" sz="2800"/>
              <a:t>, ka tev ir </a:t>
            </a:r>
            <a:r>
              <a:rPr lang="lv-LV" sz="2800" i="1"/>
              <a:t>Tikai viena lieta nepieciešama! </a:t>
            </a:r>
            <a:r>
              <a:rPr lang="lv-LV" sz="2800" b="1"/>
              <a:t>Kas būtu</a:t>
            </a:r>
            <a:r>
              <a:rPr lang="lv-LV" sz="2800"/>
              <a:t> </a:t>
            </a:r>
            <a:r>
              <a:rPr lang="lv-LV" sz="2800" b="1"/>
              <a:t>1.lieta, kas tev ienāktu prātā?</a:t>
            </a:r>
            <a:r>
              <a:rPr lang="lv-LV" sz="2800"/>
              <a:t> </a:t>
            </a:r>
          </a:p>
          <a:p>
            <a:pPr>
              <a:buFont typeface="Wingdings" pitchFamily="2" charset="2"/>
              <a:buChar char="à"/>
            </a:pPr>
            <a:r>
              <a:rPr lang="lv-LV" sz="2800" b="1"/>
              <a:t>Nauda</a:t>
            </a:r>
            <a:r>
              <a:rPr lang="lv-LV" sz="2800"/>
              <a:t>, kas nekad nebeigtos; </a:t>
            </a:r>
          </a:p>
          <a:p>
            <a:pPr>
              <a:buFont typeface="Wingdings" pitchFamily="2" charset="2"/>
              <a:buChar char="à"/>
            </a:pPr>
            <a:r>
              <a:rPr lang="lv-LV" sz="2800" b="1"/>
              <a:t>Grezna māja</a:t>
            </a:r>
            <a:r>
              <a:rPr lang="lv-LV" sz="2800"/>
              <a:t> ezera krastā; </a:t>
            </a:r>
          </a:p>
          <a:p>
            <a:pPr>
              <a:buFont typeface="Wingdings" pitchFamily="2" charset="2"/>
              <a:buChar char="à"/>
            </a:pPr>
            <a:r>
              <a:rPr lang="lv-LV" sz="2800" b="1"/>
              <a:t>tuvs cilvēks</a:t>
            </a:r>
            <a:r>
              <a:rPr lang="lv-LV" sz="2800"/>
              <a:t>, kas nekad nepārstātu tevi </a:t>
            </a:r>
            <a:r>
              <a:rPr lang="lv-LV" sz="2800" b="1"/>
              <a:t>mīlēt</a:t>
            </a:r>
            <a:r>
              <a:rPr lang="lv-LV" sz="2800"/>
              <a:t> un par tevi rūpēties; </a:t>
            </a:r>
          </a:p>
          <a:p>
            <a:pPr>
              <a:buFont typeface="Wingdings" pitchFamily="2" charset="2"/>
              <a:buChar char="à"/>
            </a:pPr>
            <a:r>
              <a:rPr lang="lv-LV" sz="2800"/>
              <a:t>var būt kāds teiks </a:t>
            </a:r>
            <a:r>
              <a:rPr lang="lv-LV" sz="2800" b="1"/>
              <a:t>ticība labajam</a:t>
            </a:r>
            <a:r>
              <a:rPr lang="lv-LV" sz="2800"/>
              <a:t>?</a:t>
            </a:r>
            <a:r>
              <a:rPr lang="lv-LV" sz="2800" i="1"/>
              <a:t> </a:t>
            </a:r>
            <a:endParaRPr lang="lv-LV" sz="2800"/>
          </a:p>
          <a:p>
            <a:pPr>
              <a:buFont typeface="Arial" charset="0"/>
              <a:buChar char="•"/>
            </a:pPr>
            <a:r>
              <a:rPr lang="lv-LV" sz="2800"/>
              <a:t>Kas būtu tā lieta, kas tev pirmā ienāktu prātā?</a:t>
            </a:r>
          </a:p>
        </p:txBody>
      </p:sp>
      <p:sp>
        <p:nvSpPr>
          <p:cNvPr id="4100" name="Slide Number Placeholder 3"/>
          <p:cNvSpPr>
            <a:spLocks noGrp="1"/>
          </p:cNvSpPr>
          <p:nvPr>
            <p:ph type="sldNum" sz="quarter" idx="12"/>
          </p:nvPr>
        </p:nvSpPr>
        <p:spPr>
          <a:noFill/>
        </p:spPr>
        <p:txBody>
          <a:bodyPr/>
          <a:lstStyle/>
          <a:p>
            <a:fld id="{B78A4A36-4FDF-4651-BC52-D04793A4F14A}" type="slidenum">
              <a:rPr lang="lv-LV" smtClean="0"/>
              <a:pPr/>
              <a:t>3</a:t>
            </a:fld>
            <a:endParaRPr lang="lv-LV" smtClean="0"/>
          </a:p>
        </p:txBody>
      </p:sp>
      <p:pic>
        <p:nvPicPr>
          <p:cNvPr id="39938" name="Picture 2" descr="https://i.ytimg.com/vi/KlrWjq0UhbE/maxresdefault.jpg"/>
          <p:cNvPicPr>
            <a:picLocks noChangeAspect="1" noChangeArrowheads="1"/>
          </p:cNvPicPr>
          <p:nvPr/>
        </p:nvPicPr>
        <p:blipFill>
          <a:blip r:embed="rId2"/>
          <a:srcRect/>
          <a:stretch>
            <a:fillRect/>
          </a:stretch>
        </p:blipFill>
        <p:spPr bwMode="auto">
          <a:xfrm>
            <a:off x="1285852" y="4357694"/>
            <a:ext cx="6657975" cy="25003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38 Tālāk iedami, viņi iegāja kādā ciemā. Kāda sieviete, vārdā Marta, uzņēma Viņu savā namā. 39 Viņai bija māsa, vārdā Marija. Tā apsēdās pie Tā Kunga kājām un klausījās Viņa vārdos.</a:t>
            </a:r>
          </a:p>
        </p:txBody>
      </p:sp>
      <p:sp>
        <p:nvSpPr>
          <p:cNvPr id="7" name="Rectangle 6"/>
          <p:cNvSpPr>
            <a:spLocks noChangeArrowheads="1"/>
          </p:cNvSpPr>
          <p:nvPr/>
        </p:nvSpPr>
        <p:spPr bwMode="auto">
          <a:xfrm>
            <a:off x="0" y="1571625"/>
            <a:ext cx="7429500" cy="5262563"/>
          </a:xfrm>
          <a:prstGeom prst="rect">
            <a:avLst/>
          </a:prstGeom>
          <a:noFill/>
          <a:ln w="9525">
            <a:noFill/>
            <a:miter lim="800000"/>
            <a:headEnd/>
            <a:tailEnd/>
          </a:ln>
        </p:spPr>
        <p:txBody>
          <a:bodyPr>
            <a:spAutoFit/>
          </a:bodyPr>
          <a:lstStyle/>
          <a:p>
            <a:pPr>
              <a:buFont typeface="Arial" charset="0"/>
              <a:buChar char="•"/>
            </a:pPr>
            <a:r>
              <a:rPr lang="lv-LV" sz="2800" b="1"/>
              <a:t>Jēzus</a:t>
            </a:r>
            <a:r>
              <a:rPr lang="lv-LV" sz="2800"/>
              <a:t> ir </a:t>
            </a:r>
            <a:r>
              <a:rPr lang="lv-LV" sz="2800" b="1"/>
              <a:t>ceļā</a:t>
            </a:r>
            <a:r>
              <a:rPr lang="lv-LV" sz="2800"/>
              <a:t> no viena ciema uz otru, </a:t>
            </a:r>
            <a:r>
              <a:rPr lang="lv-LV" sz="2800" b="1"/>
              <a:t>ejot un sludinot</a:t>
            </a:r>
            <a:r>
              <a:rPr lang="lv-LV" sz="2800"/>
              <a:t> Dieva evaņģēlija vēsti. Viņš nonāk namā, kur ir kāda </a:t>
            </a:r>
            <a:r>
              <a:rPr lang="lv-LV" sz="2800" b="1"/>
              <a:t>izpalīdzīga  sieviete</a:t>
            </a:r>
            <a:r>
              <a:rPr lang="lv-LV" sz="2800"/>
              <a:t>, kura </a:t>
            </a:r>
            <a:r>
              <a:rPr lang="lv-LV" sz="2800" b="1"/>
              <a:t>uzņem</a:t>
            </a:r>
            <a:r>
              <a:rPr lang="lv-LV" sz="2800"/>
              <a:t> Jēzu </a:t>
            </a:r>
            <a:r>
              <a:rPr lang="lv-LV" sz="2800" b="1"/>
              <a:t>savā namā</a:t>
            </a:r>
            <a:r>
              <a:rPr lang="lv-LV" sz="2800"/>
              <a:t>. </a:t>
            </a:r>
          </a:p>
          <a:p>
            <a:pPr>
              <a:buFont typeface="Arial" charset="0"/>
              <a:buChar char="•"/>
            </a:pPr>
            <a:r>
              <a:rPr lang="lv-LV" sz="2800"/>
              <a:t>Martai bija māsa </a:t>
            </a:r>
            <a:r>
              <a:rPr lang="lv-LV" sz="2800" b="1"/>
              <a:t>Marija</a:t>
            </a:r>
            <a:r>
              <a:rPr lang="lv-LV" sz="2800"/>
              <a:t>, kura </a:t>
            </a:r>
            <a:r>
              <a:rPr lang="lv-LV" sz="2800" b="1"/>
              <a:t>apsēdās</a:t>
            </a:r>
            <a:r>
              <a:rPr lang="lv-LV" sz="2800"/>
              <a:t> pie Jēzus kājām un </a:t>
            </a:r>
            <a:r>
              <a:rPr lang="lv-LV" sz="2800" b="1"/>
              <a:t>klausījās Viņa vārdos</a:t>
            </a:r>
            <a:r>
              <a:rPr lang="lv-LV" sz="2800"/>
              <a:t>. Marija bija sapratusi, ka </a:t>
            </a:r>
            <a:r>
              <a:rPr lang="lv-LV" sz="2800" b="1"/>
              <a:t>Jēzus vārdos ir</a:t>
            </a:r>
            <a:r>
              <a:rPr lang="lv-LV" sz="2800"/>
              <a:t> kas </a:t>
            </a:r>
            <a:r>
              <a:rPr lang="lv-LV" sz="2800" b="1"/>
              <a:t>īpašs</a:t>
            </a:r>
            <a:r>
              <a:rPr lang="lv-LV" sz="2800"/>
              <a:t>, ka tajos ir </a:t>
            </a:r>
            <a:r>
              <a:rPr lang="lv-LV" sz="2800" b="1"/>
              <a:t>dzīvība</a:t>
            </a:r>
            <a:r>
              <a:rPr lang="lv-LV" sz="2800"/>
              <a:t>. Tāpēc viņa centās tvert katru Jēzus vārdu. Marija </a:t>
            </a:r>
            <a:r>
              <a:rPr lang="lv-LV" sz="2800" b="1"/>
              <a:t>turēja</a:t>
            </a:r>
            <a:r>
              <a:rPr lang="lv-LV" sz="2800"/>
              <a:t> Jēzus vārdus </a:t>
            </a:r>
            <a:r>
              <a:rPr lang="lv-LV" sz="2800" b="1"/>
              <a:t>vērtīgāku par jebko.</a:t>
            </a:r>
            <a:r>
              <a:rPr lang="lv-LV" sz="2800"/>
              <a:t> Viņa </a:t>
            </a:r>
            <a:r>
              <a:rPr lang="lv-LV" sz="2800" b="1"/>
              <a:t>nolika malā</a:t>
            </a:r>
            <a:r>
              <a:rPr lang="lv-LV" sz="2800"/>
              <a:t> visas </a:t>
            </a:r>
            <a:r>
              <a:rPr lang="lv-LV" sz="2800" b="1"/>
              <a:t>ikdienas rūpes</a:t>
            </a:r>
            <a:r>
              <a:rPr lang="lv-LV" sz="2800"/>
              <a:t> un </a:t>
            </a:r>
            <a:r>
              <a:rPr lang="lv-LV" sz="2800" b="1"/>
              <a:t>pienākumus</a:t>
            </a:r>
            <a:r>
              <a:rPr lang="lv-LV" sz="2800"/>
              <a:t>, lai tikai klausītos to, ko Jēzus saka. </a:t>
            </a:r>
          </a:p>
        </p:txBody>
      </p:sp>
      <p:sp>
        <p:nvSpPr>
          <p:cNvPr id="5124" name="Slide Number Placeholder 3"/>
          <p:cNvSpPr>
            <a:spLocks noGrp="1"/>
          </p:cNvSpPr>
          <p:nvPr>
            <p:ph type="sldNum" sz="quarter" idx="12"/>
          </p:nvPr>
        </p:nvSpPr>
        <p:spPr>
          <a:noFill/>
        </p:spPr>
        <p:txBody>
          <a:bodyPr/>
          <a:lstStyle/>
          <a:p>
            <a:fld id="{264A812A-0A18-4057-A3B0-69F62FC08529}" type="slidenum">
              <a:rPr lang="lv-LV" smtClean="0"/>
              <a:pPr/>
              <a:t>4</a:t>
            </a:fld>
            <a:endParaRPr lang="lv-LV" smtClean="0"/>
          </a:p>
        </p:txBody>
      </p:sp>
      <p:pic>
        <p:nvPicPr>
          <p:cNvPr id="43010" name="Picture 2" descr="http://busycatholicmoms.com/wp-content/uploads/2013/03/martha-and-mary.jpg"/>
          <p:cNvPicPr>
            <a:picLocks noChangeAspect="1" noChangeArrowheads="1"/>
          </p:cNvPicPr>
          <p:nvPr/>
        </p:nvPicPr>
        <p:blipFill>
          <a:blip r:embed="rId2"/>
          <a:srcRect/>
          <a:stretch>
            <a:fillRect/>
          </a:stretch>
        </p:blipFill>
        <p:spPr bwMode="auto">
          <a:xfrm>
            <a:off x="7072330" y="1785926"/>
            <a:ext cx="2071670" cy="37433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0"/>
            <a:ext cx="5929313" cy="6986588"/>
          </a:xfrm>
          <a:prstGeom prst="rect">
            <a:avLst/>
          </a:prstGeom>
          <a:noFill/>
          <a:ln w="9525">
            <a:noFill/>
            <a:miter lim="800000"/>
            <a:headEnd/>
            <a:tailEnd/>
          </a:ln>
        </p:spPr>
        <p:txBody>
          <a:bodyPr>
            <a:spAutoFit/>
          </a:bodyPr>
          <a:lstStyle/>
          <a:p>
            <a:pPr>
              <a:buFont typeface="Arial" charset="0"/>
              <a:buChar char="•"/>
            </a:pPr>
            <a:r>
              <a:rPr lang="lv-LV" sz="2800" b="1"/>
              <a:t>Kur</a:t>
            </a:r>
            <a:r>
              <a:rPr lang="lv-LV" sz="2800"/>
              <a:t> tad mēs </a:t>
            </a:r>
            <a:r>
              <a:rPr lang="lv-LV" sz="2800" b="1"/>
              <a:t>šodien varam atrast Jēzus vārdus</a:t>
            </a:r>
            <a:r>
              <a:rPr lang="lv-LV" sz="2800"/>
              <a:t>? - </a:t>
            </a:r>
            <a:r>
              <a:rPr lang="lv-LV" sz="2800" b="1"/>
              <a:t>Bībelē</a:t>
            </a:r>
            <a:r>
              <a:rPr lang="lv-LV" sz="2800"/>
              <a:t>. Bībele – visvairāk </a:t>
            </a:r>
            <a:r>
              <a:rPr lang="lv-LV" sz="2800" b="1"/>
              <a:t>pirktākā</a:t>
            </a:r>
            <a:r>
              <a:rPr lang="lv-LV" sz="2800"/>
              <a:t>, </a:t>
            </a:r>
            <a:r>
              <a:rPr lang="lv-LV" sz="2800" b="1"/>
              <a:t>populārākā</a:t>
            </a:r>
            <a:r>
              <a:rPr lang="lv-LV" sz="2800"/>
              <a:t> un </a:t>
            </a:r>
            <a:r>
              <a:rPr lang="lv-LV" sz="2800" b="1"/>
              <a:t>neparastākā</a:t>
            </a:r>
            <a:r>
              <a:rPr lang="lv-LV" sz="2800"/>
              <a:t> grāmata vēsturē. Arī </a:t>
            </a:r>
            <a:r>
              <a:rPr lang="lv-LV" sz="2800" b="1"/>
              <a:t>mums</a:t>
            </a:r>
            <a:r>
              <a:rPr lang="lv-LV" sz="2800"/>
              <a:t> patiesībā </a:t>
            </a:r>
            <a:r>
              <a:rPr lang="lv-LV" sz="2800" b="1"/>
              <a:t>ir iespēja sēdēt pie Jēzus kājām</a:t>
            </a:r>
            <a:r>
              <a:rPr lang="lv-LV" sz="2800"/>
              <a:t> un Viņā klausīties, paņemot </a:t>
            </a:r>
            <a:r>
              <a:rPr lang="lv-LV" sz="2800" b="1"/>
              <a:t>Bībeli</a:t>
            </a:r>
            <a:r>
              <a:rPr lang="lv-LV" sz="2800"/>
              <a:t> rokā un to </a:t>
            </a:r>
            <a:r>
              <a:rPr lang="lv-LV" sz="2800" b="1"/>
              <a:t>lasot</a:t>
            </a:r>
            <a:r>
              <a:rPr lang="lv-LV" sz="2800"/>
              <a:t>. </a:t>
            </a:r>
            <a:r>
              <a:rPr lang="lv-LV" sz="2800" b="1"/>
              <a:t>Jūdi</a:t>
            </a:r>
            <a:r>
              <a:rPr lang="lv-LV" sz="2800"/>
              <a:t> par svētajiem rakstiem saka, ka tas ir </a:t>
            </a:r>
            <a:r>
              <a:rPr lang="lv-LV" sz="2800" b="1"/>
              <a:t>iemiesotais Dievs</a:t>
            </a:r>
            <a:r>
              <a:rPr lang="lv-LV" sz="2800"/>
              <a:t>. Jņ. ev. mums atklāj: „</a:t>
            </a:r>
            <a:r>
              <a:rPr lang="lv-LV" sz="2800" i="1"/>
              <a:t>Iesākumā bija Vārds, un Vārds bija pie Dieva, un Vārds bija Dievs.</a:t>
            </a:r>
            <a:r>
              <a:rPr lang="lv-LV" sz="2800"/>
              <a:t>” „</a:t>
            </a:r>
            <a:r>
              <a:rPr lang="lv-LV" sz="2800" i="1"/>
              <a:t>Un Vārds tapa miesa un mājoja mūsu vidū, un mēs skatījām Viņa godību, tādu godību kā Tēva vienpiedzimušā Dēla, pilnu žēlastības un patiesības.</a:t>
            </a:r>
            <a:r>
              <a:rPr lang="lv-LV" sz="2800"/>
              <a:t>” (Jņ.1:1-3)</a:t>
            </a:r>
          </a:p>
        </p:txBody>
      </p:sp>
      <p:sp>
        <p:nvSpPr>
          <p:cNvPr id="6147" name="Slide Number Placeholder 3"/>
          <p:cNvSpPr>
            <a:spLocks noGrp="1"/>
          </p:cNvSpPr>
          <p:nvPr>
            <p:ph type="sldNum" sz="quarter" idx="12"/>
          </p:nvPr>
        </p:nvSpPr>
        <p:spPr>
          <a:noFill/>
        </p:spPr>
        <p:txBody>
          <a:bodyPr/>
          <a:lstStyle/>
          <a:p>
            <a:fld id="{ED0DCD4A-72A9-46BE-B59E-D0B1243DD1BA}" type="slidenum">
              <a:rPr lang="lv-LV" smtClean="0"/>
              <a:pPr/>
              <a:t>5</a:t>
            </a:fld>
            <a:endParaRPr lang="lv-LV" smtClean="0"/>
          </a:p>
        </p:txBody>
      </p:sp>
      <p:sp>
        <p:nvSpPr>
          <p:cNvPr id="6148" name="AutoShape 2" descr="data:image/jpeg;base64,/9j/4AAQSkZJRgABAQAAAQABAAD/2wCEAAkGBxMTEhUTExMWFhUXGRgZGBcXGBUXGBgdFRgaGBgaHRgYHyggGBslHRgXITEhJSkrLi4uFx8zODMsNygtLisBCgoKDg0OGhAQGislHx8tLS0tLS0tLS0tLS0tLS0tLS0tLS0tLS0tLS0tLS0tLS0tKy0tLS0tLTYrLS0tLS0rK//AABEIAMIBAwMBIgACEQEDEQH/xAAcAAABBQEBAQAAAAAAAAAAAAAFAAIDBAYBBwj/xABBEAABAgQEAwUGAwcDAwUAAAABAhEAAyExBBJBUQUiYRMycYGhBkKRsdHwUsHhFBUjYnKC8QczokOS0lNjc4Oy/8QAGQEAAwEBAQAAAAAAAAAAAAAAAAECAwQF/8QAJREAAgICAwEBAAICAwAAAAAAAAECEQMhEhMxQVEEYUJxIiMz/9oADAMBAAIRAxEAPwAYT9vDCuFMMU502PLSPQbLRnQ0YiBUzFRa4NhJmJmhCAep0SN4vjStk8r0i/JJUWEEJOAUY1PCfZtKQGsLlrwTVwgeW8EYOW/gSnWjDnA1qKQhw87GNqeEh2/L1hfuvRhSL6ieZihgD1+/nCOBI0jajhcL907j0EHUHMxYwJ2hp4edo2yuEu1RDlcHI0eDqDmYf93naEvhqr1jap4M8IcFZy586wuoOZhFcOmaB4rTZEwXSfhHoqeFg/prHVcH+94Oph2Hmfaxzt/usekz+AIXdAPkIFYv2Hlq7pUg7io+BhdbDsRi+2jhnwTx/sbi5amSntBoUn5g2jOYtC5aihaSlQuDcQlArlqwh+0DeO9vAaXPBUxUE9TaJsbLmS2C0kOHB0I3B1h9YuYS7eEcRARWKhDFwdYcw328dE+AgxUOGLhcA5Bnt4XbwH/a4QxUHAOYXE6HdtAYYqJZeJ6wnAfILiZDgYoyprxblqiWikySFCH3SFCGQzjAvFKgnOgXiAY0gRIp4bDrmzEy0h1KLCPafZX2cTJQJSADqtepO3gIxfsbgRLmpGUqnKDlrS06P1Mex8MkZU9TeHTyyr4hf+cb+sklYNKQwFIhmyw7NY+sWp8wi2sQZnY6fDx3DR28UlSOdX6xvYCm33SOCQHtQw8GgIr8TT+2JETQdPBvpeHSBshGHT6wxeHFNX8PziykJGrPv+sLIrofAt6GCgsgOGGwr6R1WHAYbxPl+v3pC+xBQEX7KIZNQkXpEs6cEgl4y3F+IZtfL9DCehK2FJ2Jluwvp9mIzjZYbT71gDh59b+X+YrY6ayhp/n1ib3RfHRqRjU2BB9P0i5hylVj5HrGKlzDno48GB9aQSwuKUkvcb2+I+kKxOJsEyk2sYzvtV7EycUCock5qLFi1goaj1gxg8TmS9+lD8DFpE8Zcz8vXRr3hySaJVp6PmriPszi5eJOHMs9rendIJYKB/DHo/s97Jz1SDJxipcxBHIBmzSlbpVbyjTcSxOeY4yhTUOUqIAq1PlEuFUsXVM3pLLVFmylvCM05NV8NeMV/sw07/SWae7iUf3IV+Rgdif9KccO4uSv+4pPqI9aOII/6qRUjmSBY11EEET0mgNRdq/KH1v9E5f0fPuM9g+JS74ZSv6ClfyLwGncLxCCy5MxJ/mQpPzEfUHaBr2+7RBOxEo8qynRwvrYF6P0h8GvpPJHzKOHzvwH0vtFiZwLFJAJkrbQ0YvZi9Y+gcR7KYKaQvsUOKgppbwpAvi3sQZpdOLmgaIUlCkAbAABoK/UK78PF5fs9iyHEhbOz8v1hyOETxUyztpHoHEvYjiCKy5yJgGhdB6W+zAaZ+8ZB55SyKuU8+l6AkQf9X17HWT4jOy8OtJqlQ8ovSgdjD5/GFqPMD5hj6w2XNfxjnmkvDaDf0mEKEDCjE1K84RY4NgwVZlAbgHprDRKzHpBXgXDM8zOqwsNof8ASFX02XsnwtEvnbmUXc3P6RsFTMqSdh0EBuGKsIvYmWtVU22Cik9dCCI7cUeMTDJJydsjTiqqcsSBViKeNRaJlKKbBx+Jncf22+EQroSVJIegZJ91mOZDsOhESSp6+Y6AUsoOKac0akEsuYbhRI2oXG+hEOTi3Z0hRvSh8WVEUvE5gCUBTkjlbzopj5Q50F0pUUk0Y9Ngq4PSGSTHK5qQ+9q2vSOpQWoQfClvCkRKQtNUgKDUAJBbwPKd4ajlcqDeQf8A40MAE61Gge146DDEB9XfyP3aI8RMum/q3jrpANgvjeKFgR1dvkaxlJkx92+HoqCXE5wUqpJSLi/xBreBc6WZvK7BnoNNmOtozkyooScWOp0pfYMD4PHBJWos1HetxvSL3DMIVTAdBtppaNJKCWsPKMpTrw1UP0yOVYL5TXZ2HlEqMZpQm2nz08I1hkgjcbfrAPHcKBm8rJdJNRcp0MKM79Bxrwl4XimUGo/p0P1i3xvH52QDS6uraRnU4jswXuNPS+sSYSa9yDqd6+Rh3bohqlZZ1csQoFgez3/mLH/EFcGSkkIYB2ICZRZTXLKG7f2xFgpwQGISwD1zvWw7gAqRFyXPQtgqTLUSzsqWrvWNWJjZIi9FpOMUKKbo6Vpc+6xqGhIWhVVSRnP4cpUxudC3rHUplhSmCkZE3ZYTlAanumOy5KSApM3MlmqAosdH7ztFEk4CaEZhQ0OZqfynVzHVyc1DlVa4Hgbb1iKWHYBhQMCelg+zRMSUjZ9Dbe4dqUh0A1MsIYJScoJVyszl3cCpv6xP+0OKUezuPnEBqPAl2ZdC9KVAtHFILC7XuC9NUqqPAQCJlTC1Un+2vzaBuOnIYh26Gh9YsBOUg0D3qpD78pobxWxks6qBHUB6eFDEzSaKiZTjGGSXdII0oD6GMnisGkd0NGr4nLYk5SNm/T6Rm8V4v4xwzil4dMWDSmFDlfdoUZlnZCSTSNRwgMwf9Yz+EAeNFgKB7xcFsmQdm8QTLQkK94gFrhLElXW3nF+VMmJRmzlAuc41VVtbWpaBfDpwcZgCblJJT55V0J8DBNKXLksrvVzSnapJNUkM8dsPDmfpaOJmKS4LNrLYgvR9XaOpxJcEhCymxZlWNiaPp5xBMWMpoEgEkkugO9CFoo1rxNIQ5HMVJJAcgKFtFoqNnMWIuScUlZAKSCSoBw9hUgiw6x0YQAFKFFILfzANsFOwMUJYdbJcEKIdJC0jxYgjziSTilkslSVtQjWlCWLH53hgT/spQBlal8pyeFKi0JZzKe4BI2tHJ85SgEsQSCSBVm08WMOlJGYhspvXVyzb30gGiRSk12GhFPSBHE8QAHNb7Kb+5LH4jSLylAAJJZiOYlSQdHCrE9DGe4+rnrTxp8Fpp8YUvBLbBOMUcpUrz971uIucLlOQWow66DzH6RUxblSGAfY/UQalAILWIu9NNFWjnm9HRBbCcmWBUfG/rpEoIN6H71ipLxCT7wfxD/QxYSdPvzGkZGhJlI/T84jnS0rooW1/MGEJzaeX5jfwitjMUkDlNTYfpDugWzKe0yAmenKOVraUv6PEnD1EZHzHdgv8lCOe08vlCm7p6e94neK+FUHHK7sWAQbjcF+vWNILRzz9NhITKuTOQw3nJFSA9/CLQky5gLTXoEgKCFtShZYd6a3gdw5soCjlAAUaTJZZNi7s2YiLspWYILlbGoGSZTRRJAIOm4jpMi3MwqwkJGVg9s0urhiMrszQkLcdWBNbliL618IrpOQPqSxAC0sHeqS5ehqLxYSgPRSVKGj5SbghjYU62h0A+WkCoLEHpVj5VNRHTiHNaW7yVIPMdFVBPhD1rzlgHSCHIym1wQajxEMwkwJKkjLlGnMkuBsqjeEAmSS5dXZzUuQPLmTDELcEEFQpRwsAiooWVDkIQpzlUg3JqlvO2mkSDCu9QoEUca/1JvABAh9O6bMTv+BdoG4pISScqcwJ3RSz7GC0xBAYgsP/ALAfK9IoYxTUu1CElmGnKYUvCkZjiJNq3uav5pjL44uTGo4pYh2I2dJ+FozWNjjyG8QWRChxhRzmpawkGMKsuAHKXsACKbi+0A5PzgvwyWVWajXr6isawIkaHhcwEFySK8oJNS/uL128YLSRRIzlFwWPZhmfuLcKO7bwJlYdWUOKVcECYgZRQh+b4VgjheYAAu4cgELFy/8ACmc2jU1No7I+HPInkyyBVkAkZlVkrcORZ0qi3icGqhQUkf8AYXtmzIoT4hoqyTVTFirmAByrNWLy5nK+5F2hhSAOV0qFSzylAHoXSrmPqIpkosKJcLUkg1SXSFHxC0d0H6xGtQWEqLKAFKpmJJr7x5ku/wAB0iRGKUgAKLks2dJTSxGYOCqOYwu7JAOoAFwK1arDNDQyVKk95RNCWIY01DeJbesWZswpSxLk2NM175VHRxFGVLJDJ6VYlqAkl/QRMQJhB76Wq4CklqED3grr4wAdkM5AYG+VLpJJ3QqnWM3x1JTb8VWGU2/CaEttGiM0kOoODcjnQG2HeD28njO8TVml1Niq7rDGorcfrESdIcVsDy1ZpwAoSRah8wbwRxasylE81WN2GndgPw2d/GClWJo9RS1biNFgpYLuLHU/I+MYT0zox7QMOBzA0TQ0HMxHzEF+CKIDV5rAlylhpuDD8RJ2frv5jURzALDpSrckEWJ6HQxEpFKNA7F4YqW5UWUaupQTS/8ASRtAhMvOovKUasCJlfEO0ajE5S6TUk3tbU9YWFwoSOWr9W9QImLsc9aQH4hLKMOQVOzd4pe7AEt1PpA7DJBYhy7Vyy1U20JGnlBz2mz9iwDupNlVZ/5haAmBQBRaCQLHKD3rWqADG8PDCXpr+F5EpGZWR7EZ5Zpu5ZoILkBn7QLSTZSUKcj+YMQR5wI4XMI5SQ6S7JWQT5L7wpvBgygVE5U5dcrakMTpa8dEfDH6OlHMpJOp8KNSnjX4xOtARyhV7Aix1OYChO8Ry5YDkFVA7Zahy7Aih6sIdIngkklJLMyVEE1/ApmigOSSWzGrNlKglYFWopFT5xKEm1agF3CwCT+E1AiqGTRxd6vKU77pDGhDRYyJP+6Fu7gq0YfjRp4wCEmYpwSzinIoh62yqodIfKlhRKgMo1YFCgR6GHdiFJGRQIuH5wQbdWhSpSgQ9N8pdJ/tV+UAzslSqcxIO4B8OZMUcWoEHMkUIDUV/iLCFuFM1L5XQrpRVIH45VGZlfzApJfqmkTLwaQB4qkOQCb2uB5RmMfGoxyMoLv43P8AiMtxGOLIbwBaoUItCjA1J5N4LYVm8wXLprpzJgThjUQXwblTWPT/AMTQ3jWBnI02CxCwKEMke+HBc0OdNvhBUzJUxAVMlgpIHMnnyliSyk1ADX6wAwzpYh3cpJB7NZIayTRQaLwIzKITlVzKPekKAp7wdKgKuY7YHPJ0FpclKnyTAoENlVlmJBYNQ8woLPFeZ2gABQoAU/hkTEXesqZX4PFacpu8oVUpu0/hqcaiYihDEAON4sdvMT2dbpstOZ1VP+4g3toxpvFCHylhIUoJAFaDOlw5d0KoCBVx1pEcmoBUSCwALZgScwc2ITy2paGzsS5vVxerAGtBoSElomlTkCuVj3jltyOCcugckUrWACaZOKZdCliRzBWUqo4YmmanhEaWJOZwsH/4lNq608qriI8PMzKCnLFVwUrQ4s4IzItpD5JBBysoLd8jrQ5N1SzzE6n+oeMIZJiVZXJuXIcZV2tmTykeMZjiM7KnNc7FkqLXtRUaLGF5ZY0qCQ6kAvsa/lGQ4ook3oSw1TzX6peM5+0XDxlGRNGcKTdJB2t01vGqTyF6MoO+la1GhjFSgErSnzD9RYHTWNHw3GFUkuH7MsdwGoesZ5TTE9hXEz9PR/UK18IEL4slCmU/UtQsahtFWipj8eoh5QSUv7xZJbY6KgOnBz5hzZsz/hBLbOwuIz4/po50avAYrtOdiHs4PyFYItubXqsX+cZKTiMVKAzMqrgETCetWHSDfD+MIWjO+VgpwSoEMWsdXgUeJPJNlfj+Ly5A7gkkgLBta92irKnEKZRvZ0tQauKN9DFLieIM5blzUs4CwAA9xXSJsEmvaE1ATbMmjs2U03PnGyVIzbtmrw00khBZJoHvQ6j71glIwZfOhQJvUEEDQF67wC4HNC5jqtvYAAkj5CNCeUcrkG6suYM7tlGldI2h4ZSW7GrUDlStwxcqUFh+qVpNLnWHoqkKJKkl3HLNA2OZswEMlKymiAW92WpjX/219ImWkBSsuVLsFe4ty5ACu6TFCJULJo9coPKQRQhuRVaiJJOUOoVVqzpdzqlVIrZmGZT5gzGYAw/vTTzh89wA71qQR2iR53EMCQS0nvmpoktkVuzpNb0iZMwgEkkMzZmI+IqYqyubmBq4cIIUKdFd2LKOzzHKcqnqHb0N4AHGcCnmS46MoeLbQOxCEEZkkts5b4GCS5JtQjXQ+LiKuNtEyGjKcVNyYyGPmOTGo9oJoDh6n0jKYgXjzssrlSOvHGo2VH+6QoRP3SORAyWTBvAMRzJoATXm/WA2HNYMcNKCoXSrzB+h/SNcZnI0OFwoMtkKBcgjNzpbUAHTrF1ImMoqBA5aI5woUSR2ahSn3SKMrCE1bMWYVyLofxClj6RbwuIUhwpRDFBacAlkl0nKtNFG32Y7YnPJHSWSkI5XJUlEujpNyqWvvVFukd/bDlAdw+2SgHLy6VBLWpEuJKFgiZLII7r61plWnqRR4glozHoFBLV7qQLdST0ZjtFEs7LAAYKAY2rVOYqIAbWzC/ytylgMlJBUQXLqQo5y4KSQQ9d4r9ic3M4ZKVEEHRwz2Z6m/iIs4NalGr1SwKSlcvoprg3+J8kxoUwA5UtUB6qKVvQkpXYkAN6WiTIQSlRqpJZ2TMeim7QUIelRp8Y0ZkDLlIS7OP4kvUEFN0VI+ESoksGGhdXvywxNKklPlv0gAUwa5XUAaqZKy1WpRVIw2Oniv9TvZVHDEHvX+Uan2jxy0I5aFR15k1Huq92MMuUVrSl6mjEkkPcgm5q0RNJuyoNpDJasxc90aj5HYxdQ+UkWUGIfUag9WBjmJw3ZoABLmj6ilcw8oimcksEBs1g9C1XHlGcpJqzSMadM4J3IG0udC9ajRTwyTistWD31B9LwLkziVKy11VTXQNDFOaqvuUriVDY3k1RuMBOJSFLGXZgofF4Cz5iCqaZa1AGpALu52Pg/nEUniSlAS0kAtcKIdqWVaGKk5jalHzB6jR03ENRrbByT8IcYlQUkoy8oo4ZyzqLj4RclYwLSALNrV2Lmu4/KIuMYYSuza6kkFiWoQdbQKwqCpVCRVi25F/S8apJozbp0ehezktkWdi7akCoFeu8GDima2ZjRYMssRYKDh7xk+BTVhfZqJ2ylLoI0cioP0jWymPMXygAEIPaJUB/K1BFwJkSBYEs5gWcAZmmAeaa5esPlLJQGsCEjK01JersahuscwssZAoM5J/23S/8AabnpHJXNRgGIKv8AprBOtKGLAmlEgqYPloAg2H9BpSFKTmUXVzMGIzS1Hx0MMXiCku4rQiYGPkoXh0yczOW0GYBaX0ZQqIQx+cBQdgRqtJB6nMKGHKm3oXJoojMmuxESKxJAOdAcaJOZ/KJJAlrZSHpSjjyaCwH4eVlS3o5I8nihxWZkSSbCCijGS9ocfnOVJoPnHN/IyqEf7NMONzlRl8coqUSd/wDAgPjS1IOYoAB/h+cZyctyY8+J2TIiIUdAhRoZEsqCmGWRqQOozBj6iBuHv1gnIkqdwC+pSWPS9DGuMymGuHzSlIykpAJ7n8RLWcg8wFNOsHE48sApOcWUZbKY6vLckD4xm8MS4dio2r2U1qgNoT96wYlrBUVkcwsFpMtaSxpmFFAgFzsHjth4c7dDsWUAlMtkkudcoNszaGp1EdkoKBQZve5RmcCibbkvb3aw2TJKySACxb8KrOQAf03ixKWUZg7e6M3KCS1dKcorFkLbLBmmZMCM1UipSrKp2qrLZQO0JKMzqCTQJBb+FMBLXSeVTn5x2UgKCzNDMz58pQg/yqHlTwi6mYF8k1LEkNcgtUEKGv0hIohwyGUVFlKooADLMr+JIISWd4fKQGepXV1JGU7VTYmJlYLq4ApmqQdGUKxEqce7rZiWWdXB1HSKSIbMxxzEnOpLgMasKKbp8LRm5ymZTXPKH5S1SQfdNDGz4pwvtXIbPqbK8GF4z2I4MS4UWoUpyh03sdjeMpY3b/DWORVX0EYniQmVqcp8xT/kIuYmSFyU5WIAdgzEmx6RxXs6UBiSNgO+lyzudOkX8CgAkUYD7pHLNrSidME/WZjsCjQ1cmii/wAGEOkzkuQUilPfTXxPjGmxOFS1SK7kj5xURhAKEZhSoL2/OLUl9IcPwELUSAhD1Z2ZbHV3rBr2fwIcFhT8Lj4pMPwuDQFcqQDrQiDnD8MQ5JY6f5glK9DjCtgD2tlUQoaLD+Cgf0ihwhHZqv3l6V+I841nE5OYAKSFA+FWtFDFcESpLgMxdw4I8YqMlVClB3aB03EGXOXlygvoopFRsaRsOFMuUlRBKtDWWojcQK4fwiVlBmpCzUPMqR4EaRppSQEhIDDQmoZt9I6YY+JzTnZCuUlmUXoSlMzQv/6gtDkKUUuRlCRV2mIV53iTsGAyk1u3MPMGHSsOByuEqd+Ut8QYpoFI5lolKKA1dLKS53SrSJ8NNAZIyn8Xu1/piKbIVlfvEajlLeUQzZ6CgBQZZqM7/wD63iTQsqVLmqylwoO10q8jF6WGAG28QYOVlSN+pe/XaFip4QkqJoIiUuKsaVuipx7GhCCAeYxk5Uknz12Gph2LxJmrKiafIRHxLE9nLL0JDkbDQR4+XJ2Ts9THi64V9YE49ia5R/gQEh82eVEk6wyLiZzE0cjrjeFFmJJL+3p6wUwiyPeaooqxewChAyUn7v6QSwQylKiCzgctR5p8Y1xmUzQyVpWlpsunUBSTUAMRq/yiSYkf7aXYlg1QDcgvoOXlrZmYRSwIGVwwJo6CoA7ujcfOCODQFJdKiCX5VA5SrLcKFhQevjHdFaOWXo+VhDRKgQC4d3SXSSVApsHCacvm8Xc+bm5sjZcyQmagilFIuC4vDJk8oASmXUkEpSoVASO6DoGZukNkymymqlKcuB2czL/RZRFb6Q7AuqRlAI5WDHIAqXclig1ETyFBIJSwDVUKoejsnTaKgmZC5TmVuBlWxBqoWUoPptEUpRNX3OZNFMHug3s0WlZnKdF0z8rEFnOjqSX16EvEiZ7moZnIJqG3fSBsyZQKS9ABmHq6dN/OLSDlBowNnqklv+PhGnGkZqVslnyu6NK8znMNm3ilKmpCyoh3Tcsx0ZQ0Ni8TTJuVOvRNCzXY7bCBnEMRQKSQCWelwRYxElcWaJ07K3ERmU43o90k9dRFdKMqr6VqR4WEXsAA9Sz0H6PF9WHSr3ujgj7McXVe0dfdWmD1SnDufIgv1Y9YrLw1AaO7VGVn8PnBpGDOhSogFnAB6RCcMoXCgNnzA+ES4NFqaKcjCsGr4Ev6xfCRYGrfKOy0LBfKR4jeJZ6QKEgb3rAosOSIFyQWFGT4j1iVCCUkVYguCHFOsToQEpBc135gOkQ4lZSkkODblqK0tGkcd+kyy/hBg05UOxZt8w+EXeDrJQ1G3H0ikocrBtnFD8IfwmYUulwehoY7mtHImF5UyrgAnU2McmFC+8K6aGIpK2zB9dfrDpqS126GoEQMfLkKSQEL5dQqtOhidAJUQpPKLE6wLstOVRBN2Lj4QZy0u8TLRpAeBGc9pMY/IC+/0ixxvihkoO5oIzODmKWcxcklh4nWPL/lZv8AFHo/xsW+TLeEkAOVCianqdBGS9oseZkwpemv0jQ+0PERKl5EmvzJvGLdy5uY5YI7H+jkpiUpjkqGYlfuxqtnLkGkwo6mORZiWZKaiC3D84OhD+Y+vhArDKDiNBgJbWjXGRJD0rzHrQNsSQRmcG/hRhWDGHQzfhK8oUCATkSsFRc8xcsHdssckyEqbOkEg0Oo8DpE/wC6mClBlkpypStgEg97Qg71F9ax2wZySi7I1LStYSuhAPIsZFqN+WZbYUMW5SUuZc1eZTBnGUh/wr94VbyO8VgpQ5VJyjlAExlJSyjlYPV2ZwXsWibETUnNzPnFEzGyurWlUDSrVi0Q2WJ2GLJbnCdyyvI6RxSSWN3t7sxNa61AeHSlKBZyCXIQqoLD3VjS0OmzErOVQIULPfyIjRMhopFbkkVFBmHeDbg3izKXcqFGLkF0ltxobRDPlGjBRbUNmGj9f8wxaiMzEPXmSHTy3SpOh8BpDmyYx2NxE4gFxZqEhvFB8rRm0Te0Kku9w+rdRuIl4rxD3Rb8LiwpmSRaKvD5ZfM92uK0iU7BhvBTKA1BAsMtxemkX5ivCz1SzA9RYwLlSCHAbmL2bycRZRMUkHMlQDaHMPIRk1xbRrF2i3hFlg2ZPgQoRPNmEra4A8LxRw8xgGZzqARS9RE8pyo9Ln6wJDsumaAl/wDHxhYhIdJLsRpVMRTXahoBehHwiWRNCghV2F0n0Igfo0xqwUvQ78pt5RXWnMpIJFauKHpEy1JU5NT0oqIEpBcmrMBmp6w4ehJ6JMXhi34h6/GO4M7hqe8Pzhi15VAZizOxqPjFvDz2BK0t6xu3olIes1ABpvcROJiRVIcG7fSIV4dKmKC3hr5Q7D4ZWaoGXcUjNsaixxkpCgoBiYvKLBzEM8tGd9pONU7NB8Y58+VRidOLE5SopcXxHbzW0HoN47mEtBW2jJH5xBw6WXrrVR2G0Bfafi7koTYUEeO7kz14xSVIC8TxhmLJNhEMlzEAaL+GkkNGmkhtD1UGY2EDpc0k5t4l47i2IlA9TFfDKjWEf+NnDllcqLw+6RyEBCgIIJ8Mw/H5skhlBSR7qnI+NxD55gPi0xrAzmejcC9vsHMAROJkr0Kqy/8Au08432FCVJCkqCgbFJBB8CKGPl/FgvFjgftJi8Gp8POUjdN0K8UGh+cdajrRhy/T6cKQaEA9CHipisASoqSpswZQNXB2Jqnpp0jCezX+rkmYyMZL7Fdu0QCqWepHeR6iPQsLjETEhctaVoNlJIIPmIOVFUpA1c9csB2SVDKlD0oa7C2o+ENxaU80ocxDBCFlg9zlVcFjZ4LzglQKVAEbGsBcXg8pzSzm/lJswAAB1Gta9YfMh4iNE9YIeynOVbJmIAoT1SC3lA/iGNl5e0lrY0cp11IUk9H+LxXxuKTlOcuykoQHCVoZklSSQ4GtYx3HeIOQEqcmhmAd4oUoMoeD1g5tmdUSycQZs0pAYOTlJoN2I0MF0YRbuyDRh3ga9fjAbAIZNw5NWmZavZx0gtJlqTmKVLYJcFwtNbsLxpFmTLkrOGDTEZdQQsH84JS+IEuxSUmguFDxBihhMcskd1aDqDlNL0MSTZuYk6VNB8PWH6MJBZZ2Idm16fOsSYmYEu5LEBy2ZNN9oqYSeUJdSgQWFHOU+GkRTZlCoDvFnQXpuQdYehoISJ47wrpyVHjlMXMNOGUgkE3Ycqj1gEjKFVYqGqTlV8LQSnkKL0IAAZVFP/VCpFJssIWCWdxrnDKA8YjVPqEh2dgFBwfOEUhLpd3AZKqiujw6cMoSgDKRXcQvCvSHGT1A/han4k/pFqTMJGZ3UaOm3mIryEOp8prqC48xDsPN7NROUK3yn8onkFE83EOpKU8yhQsWI8oPYRLJAJc9Yo4REskTQllHe8ea/wCpvttiJc04eQcjd4i9YiU90bqFK2eocZxSUSyT5RgJErMsqLkA/E6CAXszPxC0Az5ilqX3Qo2EbLCISgZj3U26nePM/kZHKdHp/wAfGowv9KvFMR2Mpn51VV0G0YWZOKiVHWCftDxAzVkaQKQIiK1Z0JEkhDmCE2eJSCs2FuphuElMIBe1XEgtSZSO6m/UxUIvJOjPPNQjZTlTTMUVquSYLYcQFwCXr8IN4aOrJrR5kXe2W3+3McjohRiaEc1MDsVJeCqhEMyU8VF0S0ZvE4QvFVWBjUnDPpEZwcbLLRk8Zmk4IwV4JxHEYVeaRMUh7pulXik0PjeCH7HC/YxfWG8tgsZtOD+3qZvLPT2a96lB+NU+fxg2riY39Y8xGE1i7g8QuWGBdO302iHMtJmh47iErBfvENmDZgDo+3SMvhsGVLKlFmpQdSQK+UXJs7NWGypoECyMl47L6JX8z9CAREuFnqlJbImprkp5sYpoxEPGIi+4jpCE/FJLUY+oe8SScVlLgs3r+kClT3vHBN2h9wdIXGMdT26g08SIQn+Bajpoa6tAlM+0JU8vC7g6gxJnAnmZTV2V8YlnY8qPep+FX1gEZ8dTiPswdw+o0kjG6Cjb1Bh/70KjdlbvTzjNjEsaGGjE+UHcPrNLMxZFiQdSn6Q/DYlKlPZtbExnU8QIjpx0LtKUDaDiY+lYw/thwyVOnCcDzBs2xa0VcRxGYTQtDJMxR7xeMpzb8NYpfQjw1LeJ9BE/GOKcuRNhFAYhgW1ipMLmOfhs6e0gKddTD5UqHAQ4RVD7h2KxORBIvYRlP2UkknUxoMVLKqaCIkYaNsdQRzZZObKWEw7QSkojqZLRKlMKUrISocBChQoko4IcRChQCOkRwiFChgcMdaOQoAOtCIhQoAOGEB9+cKFAA5o4PrChQgOxwXjkKGA4CE0chQMDrVhp+/WFCgAdCaFCgAUcN4UKEMQEdIhQoAERHDChQCEI60KFAAgI40KFDA4I6BChQhjwIUKFAB//2Q=="/>
          <p:cNvSpPr>
            <a:spLocks noChangeAspect="1" noChangeArrowheads="1"/>
          </p:cNvSpPr>
          <p:nvPr/>
        </p:nvSpPr>
        <p:spPr bwMode="auto">
          <a:xfrm>
            <a:off x="155575" y="-1714500"/>
            <a:ext cx="4772025" cy="3581400"/>
          </a:xfrm>
          <a:prstGeom prst="rect">
            <a:avLst/>
          </a:prstGeom>
          <a:noFill/>
          <a:ln w="9525">
            <a:noFill/>
            <a:miter lim="800000"/>
            <a:headEnd/>
            <a:tailEnd/>
          </a:ln>
        </p:spPr>
        <p:txBody>
          <a:bodyPr/>
          <a:lstStyle/>
          <a:p>
            <a:endParaRPr lang="en-US"/>
          </a:p>
        </p:txBody>
      </p:sp>
      <p:sp>
        <p:nvSpPr>
          <p:cNvPr id="6149" name="AutoShape 4" descr="data:image/jpeg;base64,/9j/4AAQSkZJRgABAQAAAQABAAD/2wCEAAkGBxMTEhUTExMWFhUXGRgZGBcXGBUXGBgdFRgaGBgaHRgYHyggGBslHRgXITEhJSkrLi4uFx8zODMsNygtLisBCgoKDg0OGhAQGislHx8tLS0tLS0tLS0tLS0tLS0tLS0tLS0tLS0tLS0tLS0tLS0tKy0tLS0tLTYrLS0tLS0rK//AABEIAMIBAwMBIgACEQEDEQH/xAAcAAABBQEBAQAAAAAAAAAAAAAFAAIDBAYBBwj/xABBEAABAgQEAwUGAwcDAwUAAAABAhEAAyExBBJBUQUiYRMycYGhBkKRsdHwUsHhFBUjYnKC8QczokOS0lNjc4Oy/8QAGQEAAwEBAQAAAAAAAAAAAAAAAAECAwQF/8QAJREAAgICAwEBAAICAwAAAAAAAAECEQMhEhMxQVEEYUJxIiMz/9oADAMBAAIRAxEAPwAYT9vDCuFMMU502PLSPQbLRnQ0YiBUzFRa4NhJmJmhCAep0SN4vjStk8r0i/JJUWEEJOAUY1PCfZtKQGsLlrwTVwgeW8EYOW/gSnWjDnA1qKQhw87GNqeEh2/L1hfuvRhSL6ieZihgD1+/nCOBI0jajhcL907j0EHUHMxYwJ2hp4edo2yuEu1RDlcHI0eDqDmYf93naEvhqr1jap4M8IcFZy586wuoOZhFcOmaB4rTZEwXSfhHoqeFg/prHVcH+94Oph2Hmfaxzt/usekz+AIXdAPkIFYv2Hlq7pUg7io+BhdbDsRi+2jhnwTx/sbi5amSntBoUn5g2jOYtC5aihaSlQuDcQlArlqwh+0DeO9vAaXPBUxUE9TaJsbLmS2C0kOHB0I3B1h9YuYS7eEcRARWKhDFwdYcw328dE+AgxUOGLhcA5Bnt4XbwH/a4QxUHAOYXE6HdtAYYqJZeJ6wnAfILiZDgYoyprxblqiWikySFCH3SFCGQzjAvFKgnOgXiAY0gRIp4bDrmzEy0h1KLCPafZX2cTJQJSADqtepO3gIxfsbgRLmpGUqnKDlrS06P1Mex8MkZU9TeHTyyr4hf+cb+sklYNKQwFIhmyw7NY+sWp8wi2sQZnY6fDx3DR28UlSOdX6xvYCm33SOCQHtQw8GgIr8TT+2JETQdPBvpeHSBshGHT6wxeHFNX8PziykJGrPv+sLIrofAt6GCgsgOGGwr6R1WHAYbxPl+v3pC+xBQEX7KIZNQkXpEs6cEgl4y3F+IZtfL9DCehK2FJ2Jluwvp9mIzjZYbT71gDh59b+X+YrY6ayhp/n1ib3RfHRqRjU2BB9P0i5hylVj5HrGKlzDno48GB9aQSwuKUkvcb2+I+kKxOJsEyk2sYzvtV7EycUCock5qLFi1goaj1gxg8TmS9+lD8DFpE8Zcz8vXRr3hySaJVp6PmriPszi5eJOHMs9rendIJYKB/DHo/s97Jz1SDJxipcxBHIBmzSlbpVbyjTcSxOeY4yhTUOUqIAq1PlEuFUsXVM3pLLVFmylvCM05NV8NeMV/sw07/SWae7iUf3IV+Rgdif9KccO4uSv+4pPqI9aOII/6qRUjmSBY11EEET0mgNRdq/KH1v9E5f0fPuM9g+JS74ZSv6ClfyLwGncLxCCy5MxJ/mQpPzEfUHaBr2+7RBOxEo8qynRwvrYF6P0h8GvpPJHzKOHzvwH0vtFiZwLFJAJkrbQ0YvZi9Y+gcR7KYKaQvsUOKgppbwpAvi3sQZpdOLmgaIUlCkAbAABoK/UK78PF5fs9iyHEhbOz8v1hyOETxUyztpHoHEvYjiCKy5yJgGhdB6W+zAaZ+8ZB55SyKuU8+l6AkQf9X17HWT4jOy8OtJqlQ8ovSgdjD5/GFqPMD5hj6w2XNfxjnmkvDaDf0mEKEDCjE1K84RY4NgwVZlAbgHprDRKzHpBXgXDM8zOqwsNof8ASFX02XsnwtEvnbmUXc3P6RsFTMqSdh0EBuGKsIvYmWtVU22Cik9dCCI7cUeMTDJJydsjTiqqcsSBViKeNRaJlKKbBx+Jncf22+EQroSVJIegZJ91mOZDsOhESSp6+Y6AUsoOKac0akEsuYbhRI2oXG+hEOTi3Z0hRvSh8WVEUvE5gCUBTkjlbzopj5Q50F0pUUk0Y9Ngq4PSGSTHK5qQ+9q2vSOpQWoQfClvCkRKQtNUgKDUAJBbwPKd4ajlcqDeQf8A40MAE61Gge146DDEB9XfyP3aI8RMum/q3jrpANgvjeKFgR1dvkaxlJkx92+HoqCXE5wUqpJSLi/xBreBc6WZvK7BnoNNmOtozkyooScWOp0pfYMD4PHBJWos1HetxvSL3DMIVTAdBtppaNJKCWsPKMpTrw1UP0yOVYL5TXZ2HlEqMZpQm2nz08I1hkgjcbfrAPHcKBm8rJdJNRcp0MKM79Bxrwl4XimUGo/p0P1i3xvH52QDS6uraRnU4jswXuNPS+sSYSa9yDqd6+Rh3bohqlZZ1csQoFgez3/mLH/EFcGSkkIYB2ICZRZTXLKG7f2xFgpwQGISwD1zvWw7gAqRFyXPQtgqTLUSzsqWrvWNWJjZIi9FpOMUKKbo6Vpc+6xqGhIWhVVSRnP4cpUxudC3rHUplhSmCkZE3ZYTlAanumOy5KSApM3MlmqAosdH7ztFEk4CaEZhQ0OZqfynVzHVyc1DlVa4Hgbb1iKWHYBhQMCelg+zRMSUjZ9Dbe4dqUh0A1MsIYJScoJVyszl3cCpv6xP+0OKUezuPnEBqPAl2ZdC9KVAtHFILC7XuC9NUqqPAQCJlTC1Un+2vzaBuOnIYh26Gh9YsBOUg0D3qpD78pobxWxks6qBHUB6eFDEzSaKiZTjGGSXdII0oD6GMnisGkd0NGr4nLYk5SNm/T6Rm8V4v4xwzil4dMWDSmFDlfdoUZlnZCSTSNRwgMwf9Yz+EAeNFgKB7xcFsmQdm8QTLQkK94gFrhLElXW3nF+VMmJRmzlAuc41VVtbWpaBfDpwcZgCblJJT55V0J8DBNKXLksrvVzSnapJNUkM8dsPDmfpaOJmKS4LNrLYgvR9XaOpxJcEhCymxZlWNiaPp5xBMWMpoEgEkkugO9CFoo1rxNIQ5HMVJJAcgKFtFoqNnMWIuScUlZAKSCSoBw9hUgiw6x0YQAFKFFILfzANsFOwMUJYdbJcEKIdJC0jxYgjziSTilkslSVtQjWlCWLH53hgT/spQBlal8pyeFKi0JZzKe4BI2tHJ85SgEsQSCSBVm08WMOlJGYhspvXVyzb30gGiRSk12GhFPSBHE8QAHNb7Kb+5LH4jSLylAAJJZiOYlSQdHCrE9DGe4+rnrTxp8Fpp8YUvBLbBOMUcpUrz971uIucLlOQWow66DzH6RUxblSGAfY/UQalAILWIu9NNFWjnm9HRBbCcmWBUfG/rpEoIN6H71ipLxCT7wfxD/QxYSdPvzGkZGhJlI/T84jnS0rooW1/MGEJzaeX5jfwitjMUkDlNTYfpDugWzKe0yAmenKOVraUv6PEnD1EZHzHdgv8lCOe08vlCm7p6e94neK+FUHHK7sWAQbjcF+vWNILRzz9NhITKuTOQw3nJFSA9/CLQky5gLTXoEgKCFtShZYd6a3gdw5soCjlAAUaTJZZNi7s2YiLspWYILlbGoGSZTRRJAIOm4jpMi3MwqwkJGVg9s0urhiMrszQkLcdWBNbliL618IrpOQPqSxAC0sHeqS5ehqLxYSgPRSVKGj5SbghjYU62h0A+WkCoLEHpVj5VNRHTiHNaW7yVIPMdFVBPhD1rzlgHSCHIym1wQajxEMwkwJKkjLlGnMkuBsqjeEAmSS5dXZzUuQPLmTDELcEEFQpRwsAiooWVDkIQpzlUg3JqlvO2mkSDCu9QoEUca/1JvABAh9O6bMTv+BdoG4pISScqcwJ3RSz7GC0xBAYgsP/ALAfK9IoYxTUu1CElmGnKYUvCkZjiJNq3uav5pjL44uTGo4pYh2I2dJ+FozWNjjyG8QWRChxhRzmpawkGMKsuAHKXsACKbi+0A5PzgvwyWVWajXr6isawIkaHhcwEFySK8oJNS/uL128YLSRRIzlFwWPZhmfuLcKO7bwJlYdWUOKVcECYgZRQh+b4VgjheYAAu4cgELFy/8ACmc2jU1No7I+HPInkyyBVkAkZlVkrcORZ0qi3icGqhQUkf8AYXtmzIoT4hoqyTVTFirmAByrNWLy5nK+5F2hhSAOV0qFSzylAHoXSrmPqIpkosKJcLUkg1SXSFHxC0d0H6xGtQWEqLKAFKpmJJr7x5ku/wAB0iRGKUgAKLks2dJTSxGYOCqOYwu7JAOoAFwK1arDNDQyVKk95RNCWIY01DeJbesWZswpSxLk2NM175VHRxFGVLJDJ6VYlqAkl/QRMQJhB76Wq4CklqED3grr4wAdkM5AYG+VLpJJ3QqnWM3x1JTb8VWGU2/CaEttGiM0kOoODcjnQG2HeD28njO8TVml1Niq7rDGorcfrESdIcVsDy1ZpwAoSRah8wbwRxasylE81WN2GndgPw2d/GClWJo9RS1biNFgpYLuLHU/I+MYT0zox7QMOBzA0TQ0HMxHzEF+CKIDV5rAlylhpuDD8RJ2frv5jURzALDpSrckEWJ6HQxEpFKNA7F4YqW5UWUaupQTS/8ASRtAhMvOovKUasCJlfEO0ajE5S6TUk3tbU9YWFwoSOWr9W9QImLsc9aQH4hLKMOQVOzd4pe7AEt1PpA7DJBYhy7Vyy1U20JGnlBz2mz9iwDupNlVZ/5haAmBQBRaCQLHKD3rWqADG8PDCXpr+F5EpGZWR7EZ5Zpu5ZoILkBn7QLSTZSUKcj+YMQR5wI4XMI5SQ6S7JWQT5L7wpvBgygVE5U5dcrakMTpa8dEfDH6OlHMpJOp8KNSnjX4xOtARyhV7Aix1OYChO8Ry5YDkFVA7Zahy7Aih6sIdIngkklJLMyVEE1/ApmigOSSWzGrNlKglYFWopFT5xKEm1agF3CwCT+E1AiqGTRxd6vKU77pDGhDRYyJP+6Fu7gq0YfjRp4wCEmYpwSzinIoh62yqodIfKlhRKgMo1YFCgR6GHdiFJGRQIuH5wQbdWhSpSgQ9N8pdJ/tV+UAzslSqcxIO4B8OZMUcWoEHMkUIDUV/iLCFuFM1L5XQrpRVIH45VGZlfzApJfqmkTLwaQB4qkOQCb2uB5RmMfGoxyMoLv43P8AiMtxGOLIbwBaoUItCjA1J5N4LYVm8wXLprpzJgThjUQXwblTWPT/AMTQ3jWBnI02CxCwKEMke+HBc0OdNvhBUzJUxAVMlgpIHMnnyliSyk1ADX6wAwzpYh3cpJB7NZIayTRQaLwIzKITlVzKPekKAp7wdKgKuY7YHPJ0FpclKnyTAoENlVlmJBYNQ8woLPFeZ2gABQoAU/hkTEXesqZX4PFacpu8oVUpu0/hqcaiYihDEAON4sdvMT2dbpstOZ1VP+4g3toxpvFCHylhIUoJAFaDOlw5d0KoCBVx1pEcmoBUSCwALZgScwc2ITy2paGzsS5vVxerAGtBoSElomlTkCuVj3jltyOCcugckUrWACaZOKZdCliRzBWUqo4YmmanhEaWJOZwsH/4lNq608qriI8PMzKCnLFVwUrQ4s4IzItpD5JBBysoLd8jrQ5N1SzzE6n+oeMIZJiVZXJuXIcZV2tmTykeMZjiM7KnNc7FkqLXtRUaLGF5ZY0qCQ6kAvsa/lGQ4ook3oSw1TzX6peM5+0XDxlGRNGcKTdJB2t01vGqTyF6MoO+la1GhjFSgErSnzD9RYHTWNHw3GFUkuH7MsdwGoesZ5TTE9hXEz9PR/UK18IEL4slCmU/UtQsahtFWipj8eoh5QSUv7xZJbY6KgOnBz5hzZsz/hBLbOwuIz4/po50avAYrtOdiHs4PyFYItubXqsX+cZKTiMVKAzMqrgETCetWHSDfD+MIWjO+VgpwSoEMWsdXgUeJPJNlfj+Ly5A7gkkgLBta92irKnEKZRvZ0tQauKN9DFLieIM5blzUs4CwAA9xXSJsEmvaE1ATbMmjs2U03PnGyVIzbtmrw00khBZJoHvQ6j71glIwZfOhQJvUEEDQF67wC4HNC5jqtvYAAkj5CNCeUcrkG6suYM7tlGldI2h4ZSW7GrUDlStwxcqUFh+qVpNLnWHoqkKJKkl3HLNA2OZswEMlKymiAW92WpjX/219ImWkBSsuVLsFe4ty5ACu6TFCJULJo9coPKQRQhuRVaiJJOUOoVVqzpdzqlVIrZmGZT5gzGYAw/vTTzh89wA71qQR2iR53EMCQS0nvmpoktkVuzpNb0iZMwgEkkMzZmI+IqYqyubmBq4cIIUKdFd2LKOzzHKcqnqHb0N4AHGcCnmS46MoeLbQOxCEEZkkts5b4GCS5JtQjXQ+LiKuNtEyGjKcVNyYyGPmOTGo9oJoDh6n0jKYgXjzssrlSOvHGo2VH+6QoRP3SORAyWTBvAMRzJoATXm/WA2HNYMcNKCoXSrzB+h/SNcZnI0OFwoMtkKBcgjNzpbUAHTrF1ImMoqBA5aI5woUSR2ahSn3SKMrCE1bMWYVyLofxClj6RbwuIUhwpRDFBacAlkl0nKtNFG32Y7YnPJHSWSkI5XJUlEujpNyqWvvVFukd/bDlAdw+2SgHLy6VBLWpEuJKFgiZLII7r61plWnqRR4glozHoFBLV7qQLdST0ZjtFEs7LAAYKAY2rVOYqIAbWzC/ytylgMlJBUQXLqQo5y4KSQQ9d4r9ic3M4ZKVEEHRwz2Z6m/iIs4NalGr1SwKSlcvoprg3+J8kxoUwA5UtUB6qKVvQkpXYkAN6WiTIQSlRqpJZ2TMeim7QUIelRp8Y0ZkDLlIS7OP4kvUEFN0VI+ESoksGGhdXvywxNKklPlv0gAUwa5XUAaqZKy1WpRVIw2Oniv9TvZVHDEHvX+Uan2jxy0I5aFR15k1Huq92MMuUVrSl6mjEkkPcgm5q0RNJuyoNpDJasxc90aj5HYxdQ+UkWUGIfUag9WBjmJw3ZoABLmj6ilcw8oimcksEBs1g9C1XHlGcpJqzSMadM4J3IG0udC9ajRTwyTistWD31B9LwLkziVKy11VTXQNDFOaqvuUriVDY3k1RuMBOJSFLGXZgofF4Cz5iCqaZa1AGpALu52Pg/nEUniSlAS0kAtcKIdqWVaGKk5jalHzB6jR03ENRrbByT8IcYlQUkoy8oo4ZyzqLj4RclYwLSALNrV2Lmu4/KIuMYYSuza6kkFiWoQdbQKwqCpVCRVi25F/S8apJozbp0ehezktkWdi7akCoFeu8GDima2ZjRYMssRYKDh7xk+BTVhfZqJ2ylLoI0cioP0jWymPMXygAEIPaJUB/K1BFwJkSBYEs5gWcAZmmAeaa5esPlLJQGsCEjK01JersahuscwssZAoM5J/23S/8AabnpHJXNRgGIKv8AprBOtKGLAmlEgqYPloAg2H9BpSFKTmUXVzMGIzS1Hx0MMXiCku4rQiYGPkoXh0yczOW0GYBaX0ZQqIQx+cBQdgRqtJB6nMKGHKm3oXJoojMmuxESKxJAOdAcaJOZ/KJJAlrZSHpSjjyaCwH4eVlS3o5I8nihxWZkSSbCCijGS9ocfnOVJoPnHN/IyqEf7NMONzlRl8coqUSd/wDAgPjS1IOYoAB/h+cZyctyY8+J2TIiIUdAhRoZEsqCmGWRqQOozBj6iBuHv1gnIkqdwC+pSWPS9DGuMymGuHzSlIykpAJ7n8RLWcg8wFNOsHE48sApOcWUZbKY6vLckD4xm8MS4dio2r2U1qgNoT96wYlrBUVkcwsFpMtaSxpmFFAgFzsHjth4c7dDsWUAlMtkkudcoNszaGp1EdkoKBQZve5RmcCibbkvb3aw2TJKySACxb8KrOQAf03ixKWUZg7e6M3KCS1dKcorFkLbLBmmZMCM1UipSrKp2qrLZQO0JKMzqCTQJBb+FMBLXSeVTn5x2UgKCzNDMz58pQg/yqHlTwi6mYF8k1LEkNcgtUEKGv0hIohwyGUVFlKooADLMr+JIISWd4fKQGepXV1JGU7VTYmJlYLq4ApmqQdGUKxEqce7rZiWWdXB1HSKSIbMxxzEnOpLgMasKKbp8LRm5ymZTXPKH5S1SQfdNDGz4pwvtXIbPqbK8GF4z2I4MS4UWoUpyh03sdjeMpY3b/DWORVX0EYniQmVqcp8xT/kIuYmSFyU5WIAdgzEmx6RxXs6UBiSNgO+lyzudOkX8CgAkUYD7pHLNrSidME/WZjsCjQ1cmii/wAGEOkzkuQUilPfTXxPjGmxOFS1SK7kj5xURhAKEZhSoL2/OLUl9IcPwELUSAhD1Z2ZbHV3rBr2fwIcFhT8Lj4pMPwuDQFcqQDrQiDnD8MQ5JY6f5glK9DjCtgD2tlUQoaLD+Cgf0ihwhHZqv3l6V+I841nE5OYAKSFA+FWtFDFcESpLgMxdw4I8YqMlVClB3aB03EGXOXlygvoopFRsaRsOFMuUlRBKtDWWojcQK4fwiVlBmpCzUPMqR4EaRppSQEhIDDQmoZt9I6YY+JzTnZCuUlmUXoSlMzQv/6gtDkKUUuRlCRV2mIV53iTsGAyk1u3MPMGHSsOByuEqd+Ut8QYpoFI5lolKKA1dLKS53SrSJ8NNAZIyn8Xu1/piKbIVlfvEajlLeUQzZ6CgBQZZqM7/wD63iTQsqVLmqylwoO10q8jF6WGAG28QYOVlSN+pe/XaFip4QkqJoIiUuKsaVuipx7GhCCAeYxk5Uknz12Gph2LxJmrKiafIRHxLE9nLL0JDkbDQR4+XJ2Ts9THi64V9YE49ia5R/gQEh82eVEk6wyLiZzE0cjrjeFFmJJL+3p6wUwiyPeaooqxewChAyUn7v6QSwQylKiCzgctR5p8Y1xmUzQyVpWlpsunUBSTUAMRq/yiSYkf7aXYlg1QDcgvoOXlrZmYRSwIGVwwJo6CoA7ujcfOCODQFJdKiCX5VA5SrLcKFhQevjHdFaOWXo+VhDRKgQC4d3SXSSVApsHCacvm8Xc+bm5sjZcyQmagilFIuC4vDJk8oASmXUkEpSoVASO6DoGZukNkymymqlKcuB2czL/RZRFb6Q7AuqRlAI5WDHIAqXclig1ETyFBIJSwDVUKoejsnTaKgmZC5TmVuBlWxBqoWUoPptEUpRNX3OZNFMHug3s0WlZnKdF0z8rEFnOjqSX16EvEiZ7moZnIJqG3fSBsyZQKS9ABmHq6dN/OLSDlBowNnqklv+PhGnGkZqVslnyu6NK8znMNm3ilKmpCyoh3Tcsx0ZQ0Ni8TTJuVOvRNCzXY7bCBnEMRQKSQCWelwRYxElcWaJ07K3ERmU43o90k9dRFdKMqr6VqR4WEXsAA9Sz0H6PF9WHSr3ujgj7McXVe0dfdWmD1SnDufIgv1Y9YrLw1AaO7VGVn8PnBpGDOhSogFnAB6RCcMoXCgNnzA+ES4NFqaKcjCsGr4Ev6xfCRYGrfKOy0LBfKR4jeJZ6QKEgb3rAosOSIFyQWFGT4j1iVCCUkVYguCHFOsToQEpBc135gOkQ4lZSkkODblqK0tGkcd+kyy/hBg05UOxZt8w+EXeDrJQ1G3H0ikocrBtnFD8IfwmYUulwehoY7mtHImF5UyrgAnU2McmFC+8K6aGIpK2zB9dfrDpqS126GoEQMfLkKSQEL5dQqtOhidAJUQpPKLE6wLstOVRBN2Lj4QZy0u8TLRpAeBGc9pMY/IC+/0ixxvihkoO5oIzODmKWcxcklh4nWPL/lZv8AFHo/xsW+TLeEkAOVCianqdBGS9oseZkwpemv0jQ+0PERKl5EmvzJvGLdy5uY5YI7H+jkpiUpjkqGYlfuxqtnLkGkwo6mORZiWZKaiC3D84OhD+Y+vhArDKDiNBgJbWjXGRJD0rzHrQNsSQRmcG/hRhWDGHQzfhK8oUCATkSsFRc8xcsHdssckyEqbOkEg0Oo8DpE/wC6mClBlkpypStgEg97Qg71F9ax2wZySi7I1LStYSuhAPIsZFqN+WZbYUMW5SUuZc1eZTBnGUh/wr94VbyO8VgpQ5VJyjlAExlJSyjlYPV2ZwXsWibETUnNzPnFEzGyurWlUDSrVi0Q2WJ2GLJbnCdyyvI6RxSSWN3t7sxNa61AeHSlKBZyCXIQqoLD3VjS0OmzErOVQIULPfyIjRMhopFbkkVFBmHeDbg3izKXcqFGLkF0ltxobRDPlGjBRbUNmGj9f8wxaiMzEPXmSHTy3SpOh8BpDmyYx2NxE4gFxZqEhvFB8rRm0Te0Kku9w+rdRuIl4rxD3Rb8LiwpmSRaKvD5ZfM92uK0iU7BhvBTKA1BAsMtxemkX5ivCz1SzA9RYwLlSCHAbmL2bycRZRMUkHMlQDaHMPIRk1xbRrF2i3hFlg2ZPgQoRPNmEra4A8LxRw8xgGZzqARS9RE8pyo9Ln6wJDsumaAl/wDHxhYhIdJLsRpVMRTXahoBehHwiWRNCghV2F0n0Igfo0xqwUvQ78pt5RXWnMpIJFauKHpEy1JU5NT0oqIEpBcmrMBmp6w4ehJ6JMXhi34h6/GO4M7hqe8Pzhi15VAZizOxqPjFvDz2BK0t6xu3olIes1ABpvcROJiRVIcG7fSIV4dKmKC3hr5Q7D4ZWaoGXcUjNsaixxkpCgoBiYvKLBzEM8tGd9pONU7NB8Y58+VRidOLE5SopcXxHbzW0HoN47mEtBW2jJH5xBw6WXrrVR2G0Bfafi7koTYUEeO7kz14xSVIC8TxhmLJNhEMlzEAaL+GkkNGmkhtD1UGY2EDpc0k5t4l47i2IlA9TFfDKjWEf+NnDllcqLw+6RyEBCgIIJ8Mw/H5skhlBSR7qnI+NxD55gPi0xrAzmejcC9vsHMAROJkr0Kqy/8Au08432FCVJCkqCgbFJBB8CKGPl/FgvFjgftJi8Gp8POUjdN0K8UGh+cdajrRhy/T6cKQaEA9CHipisASoqSpswZQNXB2Jqnpp0jCezX+rkmYyMZL7Fdu0QCqWepHeR6iPQsLjETEhctaVoNlJIIPmIOVFUpA1c9csB2SVDKlD0oa7C2o+ENxaU80ocxDBCFlg9zlVcFjZ4LzglQKVAEbGsBcXg8pzSzm/lJswAAB1Gta9YfMh4iNE9YIeynOVbJmIAoT1SC3lA/iGNl5e0lrY0cp11IUk9H+LxXxuKTlOcuykoQHCVoZklSSQ4GtYx3HeIOQEqcmhmAd4oUoMoeD1g5tmdUSycQZs0pAYOTlJoN2I0MF0YRbuyDRh3ga9fjAbAIZNw5NWmZavZx0gtJlqTmKVLYJcFwtNbsLxpFmTLkrOGDTEZdQQsH84JS+IEuxSUmguFDxBihhMcskd1aDqDlNL0MSTZuYk6VNB8PWH6MJBZZ2Idm16fOsSYmYEu5LEBy2ZNN9oqYSeUJdSgQWFHOU+GkRTZlCoDvFnQXpuQdYehoISJ47wrpyVHjlMXMNOGUgkE3Ycqj1gEjKFVYqGqTlV8LQSnkKL0IAAZVFP/VCpFJssIWCWdxrnDKA8YjVPqEh2dgFBwfOEUhLpd3AZKqiujw6cMoSgDKRXcQvCvSHGT1A/han4k/pFqTMJGZ3UaOm3mIryEOp8prqC48xDsPN7NROUK3yn8onkFE83EOpKU8yhQsWI8oPYRLJAJc9Yo4REskTQllHe8ea/wCpvttiJc04eQcjd4i9YiU90bqFK2eocZxSUSyT5RgJErMsqLkA/E6CAXszPxC0Az5ilqX3Qo2EbLCISgZj3U26nePM/kZHKdHp/wAfGowv9KvFMR2Mpn51VV0G0YWZOKiVHWCftDxAzVkaQKQIiK1Z0JEkhDmCE2eJSCs2FuphuElMIBe1XEgtSZSO6m/UxUIvJOjPPNQjZTlTTMUVquSYLYcQFwCXr8IN4aOrJrR5kXe2W3+3McjohRiaEc1MDsVJeCqhEMyU8VF0S0ZvE4QvFVWBjUnDPpEZwcbLLRk8Zmk4IwV4JxHEYVeaRMUh7pulXik0PjeCH7HC/YxfWG8tgsZtOD+3qZvLPT2a96lB+NU+fxg2riY39Y8xGE1i7g8QuWGBdO302iHMtJmh47iErBfvENmDZgDo+3SMvhsGVLKlFmpQdSQK+UXJs7NWGypoECyMl47L6JX8z9CAREuFnqlJbImprkp5sYpoxEPGIi+4jpCE/FJLUY+oe8SScVlLgs3r+kClT3vHBN2h9wdIXGMdT26g08SIQn+Bajpoa6tAlM+0JU8vC7g6gxJnAnmZTV2V8YlnY8qPep+FX1gEZ8dTiPswdw+o0kjG6Cjb1Bh/70KjdlbvTzjNjEsaGGjE+UHcPrNLMxZFiQdSn6Q/DYlKlPZtbExnU8QIjpx0LtKUDaDiY+lYw/thwyVOnCcDzBs2xa0VcRxGYTQtDJMxR7xeMpzb8NYpfQjw1LeJ9BE/GOKcuRNhFAYhgW1ipMLmOfhs6e0gKddTD5UqHAQ4RVD7h2KxORBIvYRlP2UkknUxoMVLKqaCIkYaNsdQRzZZObKWEw7QSkojqZLRKlMKUrISocBChQoko4IcRChQCOkRwiFChgcMdaOQoAOtCIhQoAOGEB9+cKFAA5o4PrChQgOxwXjkKGA4CE0chQMDrVhp+/WFCgAdCaFCgAUcN4UKEMQEdIhQoAERHDChQCEI60KFAAgI40KFDA4I6BChQhjwIUKFAB//2Q=="/>
          <p:cNvSpPr>
            <a:spLocks noChangeAspect="1" noChangeArrowheads="1"/>
          </p:cNvSpPr>
          <p:nvPr/>
        </p:nvSpPr>
        <p:spPr bwMode="auto">
          <a:xfrm>
            <a:off x="155575" y="-1714500"/>
            <a:ext cx="4772025" cy="3581400"/>
          </a:xfrm>
          <a:prstGeom prst="rect">
            <a:avLst/>
          </a:prstGeom>
          <a:noFill/>
          <a:ln w="9525">
            <a:noFill/>
            <a:miter lim="800000"/>
            <a:headEnd/>
            <a:tailEnd/>
          </a:ln>
        </p:spPr>
        <p:txBody>
          <a:bodyPr/>
          <a:lstStyle/>
          <a:p>
            <a:endParaRPr lang="en-US"/>
          </a:p>
        </p:txBody>
      </p:sp>
      <p:pic>
        <p:nvPicPr>
          <p:cNvPr id="57350" name="Picture 6" descr="http://www.dannychesnut.com/Bible/JsusBible1lg.jpg"/>
          <p:cNvPicPr>
            <a:picLocks noChangeAspect="1" noChangeArrowheads="1"/>
          </p:cNvPicPr>
          <p:nvPr/>
        </p:nvPicPr>
        <p:blipFill>
          <a:blip r:embed="rId2"/>
          <a:srcRect/>
          <a:stretch>
            <a:fillRect/>
          </a:stretch>
        </p:blipFill>
        <p:spPr bwMode="auto">
          <a:xfrm>
            <a:off x="5857884" y="2571744"/>
            <a:ext cx="3286116" cy="4062278"/>
          </a:xfrm>
          <a:prstGeom prst="rect">
            <a:avLst/>
          </a:prstGeom>
          <a:ln>
            <a:noFill/>
          </a:ln>
          <a:effectLst>
            <a:softEdge rad="112500"/>
          </a:effectLst>
        </p:spPr>
      </p:pic>
      <p:sp>
        <p:nvSpPr>
          <p:cNvPr id="6151" name="AutoShape 8" descr="data:image/jpeg;base64,/9j/4AAQSkZJRgABAQAAAQABAAD/2wCEAAkGBxMTEhUTExMWFhUXGRgZGBcXGBUXGBgdFRgaGBgaHRgYHyggGBslHRgXITEhJSkrLi4uFx8zODMsNygtLisBCgoKDg0OGhAQGislHx8tLS0tLS0tLS0tLS0tLS0tLS0tLS0tLS0tLS0tLS0tLS0tKy0tLS0tLTYrLS0tLS0rK//AABEIAMIBAwMBIgACEQEDEQH/xAAcAAABBQEBAQAAAAAAAAAAAAAFAAIDBAYBBwj/xABBEAABAgQEAwUGAwcDAwUAAAABAhEAAyExBBJBUQUiYRMycYGhBkKRsdHwUsHhFBUjYnKC8QczokOS0lNjc4Oy/8QAGQEAAwEBAQAAAAAAAAAAAAAAAAECAwQF/8QAJREAAgICAwEBAAICAwAAAAAAAAECEQMhEhMxQVEEYUJxIiMz/9oADAMBAAIRAxEAPwAYT9vDCuFMMU502PLSPQbLRnQ0YiBUzFRa4NhJmJmhCAep0SN4vjStk8r0i/JJUWEEJOAUY1PCfZtKQGsLlrwTVwgeW8EYOW/gSnWjDnA1qKQhw87GNqeEh2/L1hfuvRhSL6ieZihgD1+/nCOBI0jajhcL907j0EHUHMxYwJ2hp4edo2yuEu1RDlcHI0eDqDmYf93naEvhqr1jap4M8IcFZy586wuoOZhFcOmaB4rTZEwXSfhHoqeFg/prHVcH+94Oph2Hmfaxzt/usekz+AIXdAPkIFYv2Hlq7pUg7io+BhdbDsRi+2jhnwTx/sbi5amSntBoUn5g2jOYtC5aihaSlQuDcQlArlqwh+0DeO9vAaXPBUxUE9TaJsbLmS2C0kOHB0I3B1h9YuYS7eEcRARWKhDFwdYcw328dE+AgxUOGLhcA5Bnt4XbwH/a4QxUHAOYXE6HdtAYYqJZeJ6wnAfILiZDgYoyprxblqiWikySFCH3SFCGQzjAvFKgnOgXiAY0gRIp4bDrmzEy0h1KLCPafZX2cTJQJSADqtepO3gIxfsbgRLmpGUqnKDlrS06P1Mex8MkZU9TeHTyyr4hf+cb+sklYNKQwFIhmyw7NY+sWp8wi2sQZnY6fDx3DR28UlSOdX6xvYCm33SOCQHtQw8GgIr8TT+2JETQdPBvpeHSBshGHT6wxeHFNX8PziykJGrPv+sLIrofAt6GCgsgOGGwr6R1WHAYbxPl+v3pC+xBQEX7KIZNQkXpEs6cEgl4y3F+IZtfL9DCehK2FJ2Jluwvp9mIzjZYbT71gDh59b+X+YrY6ayhp/n1ib3RfHRqRjU2BB9P0i5hylVj5HrGKlzDno48GB9aQSwuKUkvcb2+I+kKxOJsEyk2sYzvtV7EycUCock5qLFi1goaj1gxg8TmS9+lD8DFpE8Zcz8vXRr3hySaJVp6PmriPszi5eJOHMs9rendIJYKB/DHo/s97Jz1SDJxipcxBHIBmzSlbpVbyjTcSxOeY4yhTUOUqIAq1PlEuFUsXVM3pLLVFmylvCM05NV8NeMV/sw07/SWae7iUf3IV+Rgdif9KccO4uSv+4pPqI9aOII/6qRUjmSBY11EEET0mgNRdq/KH1v9E5f0fPuM9g+JS74ZSv6ClfyLwGncLxCCy5MxJ/mQpPzEfUHaBr2+7RBOxEo8qynRwvrYF6P0h8GvpPJHzKOHzvwH0vtFiZwLFJAJkrbQ0YvZi9Y+gcR7KYKaQvsUOKgppbwpAvi3sQZpdOLmgaIUlCkAbAABoK/UK78PF5fs9iyHEhbOz8v1hyOETxUyztpHoHEvYjiCKy5yJgGhdB6W+zAaZ+8ZB55SyKuU8+l6AkQf9X17HWT4jOy8OtJqlQ8ovSgdjD5/GFqPMD5hj6w2XNfxjnmkvDaDf0mEKEDCjE1K84RY4NgwVZlAbgHprDRKzHpBXgXDM8zOqwsNof8ASFX02XsnwtEvnbmUXc3P6RsFTMqSdh0EBuGKsIvYmWtVU22Cik9dCCI7cUeMTDJJydsjTiqqcsSBViKeNRaJlKKbBx+Jncf22+EQroSVJIegZJ91mOZDsOhESSp6+Y6AUsoOKac0akEsuYbhRI2oXG+hEOTi3Z0hRvSh8WVEUvE5gCUBTkjlbzopj5Q50F0pUUk0Y9Ngq4PSGSTHK5qQ+9q2vSOpQWoQfClvCkRKQtNUgKDUAJBbwPKd4ajlcqDeQf8A40MAE61Gge146DDEB9XfyP3aI8RMum/q3jrpANgvjeKFgR1dvkaxlJkx92+HoqCXE5wUqpJSLi/xBreBc6WZvK7BnoNNmOtozkyooScWOp0pfYMD4PHBJWos1HetxvSL3DMIVTAdBtppaNJKCWsPKMpTrw1UP0yOVYL5TXZ2HlEqMZpQm2nz08I1hkgjcbfrAPHcKBm8rJdJNRcp0MKM79Bxrwl4XimUGo/p0P1i3xvH52QDS6uraRnU4jswXuNPS+sSYSa9yDqd6+Rh3bohqlZZ1csQoFgez3/mLH/EFcGSkkIYB2ICZRZTXLKG7f2xFgpwQGISwD1zvWw7gAqRFyXPQtgqTLUSzsqWrvWNWJjZIi9FpOMUKKbo6Vpc+6xqGhIWhVVSRnP4cpUxudC3rHUplhSmCkZE3ZYTlAanumOy5KSApM3MlmqAosdH7ztFEk4CaEZhQ0OZqfynVzHVyc1DlVa4Hgbb1iKWHYBhQMCelg+zRMSUjZ9Dbe4dqUh0A1MsIYJScoJVyszl3cCpv6xP+0OKUezuPnEBqPAl2ZdC9KVAtHFILC7XuC9NUqqPAQCJlTC1Un+2vzaBuOnIYh26Gh9YsBOUg0D3qpD78pobxWxks6qBHUB6eFDEzSaKiZTjGGSXdII0oD6GMnisGkd0NGr4nLYk5SNm/T6Rm8V4v4xwzil4dMWDSmFDlfdoUZlnZCSTSNRwgMwf9Yz+EAeNFgKB7xcFsmQdm8QTLQkK94gFrhLElXW3nF+VMmJRmzlAuc41VVtbWpaBfDpwcZgCblJJT55V0J8DBNKXLksrvVzSnapJNUkM8dsPDmfpaOJmKS4LNrLYgvR9XaOpxJcEhCymxZlWNiaPp5xBMWMpoEgEkkugO9CFoo1rxNIQ5HMVJJAcgKFtFoqNnMWIuScUlZAKSCSoBw9hUgiw6x0YQAFKFFILfzANsFOwMUJYdbJcEKIdJC0jxYgjziSTilkslSVtQjWlCWLH53hgT/spQBlal8pyeFKi0JZzKe4BI2tHJ85SgEsQSCSBVm08WMOlJGYhspvXVyzb30gGiRSk12GhFPSBHE8QAHNb7Kb+5LH4jSLylAAJJZiOYlSQdHCrE9DGe4+rnrTxp8Fpp8YUvBLbBOMUcpUrz971uIucLlOQWow66DzH6RUxblSGAfY/UQalAILWIu9NNFWjnm9HRBbCcmWBUfG/rpEoIN6H71ipLxCT7wfxD/QxYSdPvzGkZGhJlI/T84jnS0rooW1/MGEJzaeX5jfwitjMUkDlNTYfpDugWzKe0yAmenKOVraUv6PEnD1EZHzHdgv8lCOe08vlCm7p6e94neK+FUHHK7sWAQbjcF+vWNILRzz9NhITKuTOQw3nJFSA9/CLQky5gLTXoEgKCFtShZYd6a3gdw5soCjlAAUaTJZZNi7s2YiLspWYILlbGoGSZTRRJAIOm4jpMi3MwqwkJGVg9s0urhiMrszQkLcdWBNbliL618IrpOQPqSxAC0sHeqS5ehqLxYSgPRSVKGj5SbghjYU62h0A+WkCoLEHpVj5VNRHTiHNaW7yVIPMdFVBPhD1rzlgHSCHIym1wQajxEMwkwJKkjLlGnMkuBsqjeEAmSS5dXZzUuQPLmTDELcEEFQpRwsAiooWVDkIQpzlUg3JqlvO2mkSDCu9QoEUca/1JvABAh9O6bMTv+BdoG4pISScqcwJ3RSz7GC0xBAYgsP/ALAfK9IoYxTUu1CElmGnKYUvCkZjiJNq3uav5pjL44uTGo4pYh2I2dJ+FozWNjjyG8QWRChxhRzmpawkGMKsuAHKXsACKbi+0A5PzgvwyWVWajXr6isawIkaHhcwEFySK8oJNS/uL128YLSRRIzlFwWPZhmfuLcKO7bwJlYdWUOKVcECYgZRQh+b4VgjheYAAu4cgELFy/8ACmc2jU1No7I+HPInkyyBVkAkZlVkrcORZ0qi3icGqhQUkf8AYXtmzIoT4hoqyTVTFirmAByrNWLy5nK+5F2hhSAOV0qFSzylAHoXSrmPqIpkosKJcLUkg1SXSFHxC0d0H6xGtQWEqLKAFKpmJJr7x5ku/wAB0iRGKUgAKLks2dJTSxGYOCqOYwu7JAOoAFwK1arDNDQyVKk95RNCWIY01DeJbesWZswpSxLk2NM175VHRxFGVLJDJ6VYlqAkl/QRMQJhB76Wq4CklqED3grr4wAdkM5AYG+VLpJJ3QqnWM3x1JTb8VWGU2/CaEttGiM0kOoODcjnQG2HeD28njO8TVml1Niq7rDGorcfrESdIcVsDy1ZpwAoSRah8wbwRxasylE81WN2GndgPw2d/GClWJo9RS1biNFgpYLuLHU/I+MYT0zox7QMOBzA0TQ0HMxHzEF+CKIDV5rAlylhpuDD8RJ2frv5jURzALDpSrckEWJ6HQxEpFKNA7F4YqW5UWUaupQTS/8ASRtAhMvOovKUasCJlfEO0ajE5S6TUk3tbU9YWFwoSOWr9W9QImLsc9aQH4hLKMOQVOzd4pe7AEt1PpA7DJBYhy7Vyy1U20JGnlBz2mz9iwDupNlVZ/5haAmBQBRaCQLHKD3rWqADG8PDCXpr+F5EpGZWR7EZ5Zpu5ZoILkBn7QLSTZSUKcj+YMQR5wI4XMI5SQ6S7JWQT5L7wpvBgygVE5U5dcrakMTpa8dEfDH6OlHMpJOp8KNSnjX4xOtARyhV7Aix1OYChO8Ry5YDkFVA7Zahy7Aih6sIdIngkklJLMyVEE1/ApmigOSSWzGrNlKglYFWopFT5xKEm1agF3CwCT+E1AiqGTRxd6vKU77pDGhDRYyJP+6Fu7gq0YfjRp4wCEmYpwSzinIoh62yqodIfKlhRKgMo1YFCgR6GHdiFJGRQIuH5wQbdWhSpSgQ9N8pdJ/tV+UAzslSqcxIO4B8OZMUcWoEHMkUIDUV/iLCFuFM1L5XQrpRVIH45VGZlfzApJfqmkTLwaQB4qkOQCb2uB5RmMfGoxyMoLv43P8AiMtxGOLIbwBaoUItCjA1J5N4LYVm8wXLprpzJgThjUQXwblTWPT/AMTQ3jWBnI02CxCwKEMke+HBc0OdNvhBUzJUxAVMlgpIHMnnyliSyk1ADX6wAwzpYh3cpJB7NZIayTRQaLwIzKITlVzKPekKAp7wdKgKuY7YHPJ0FpclKnyTAoENlVlmJBYNQ8woLPFeZ2gABQoAU/hkTEXesqZX4PFacpu8oVUpu0/hqcaiYihDEAON4sdvMT2dbpstOZ1VP+4g3toxpvFCHylhIUoJAFaDOlw5d0KoCBVx1pEcmoBUSCwALZgScwc2ITy2paGzsS5vVxerAGtBoSElomlTkCuVj3jltyOCcugckUrWACaZOKZdCliRzBWUqo4YmmanhEaWJOZwsH/4lNq608qriI8PMzKCnLFVwUrQ4s4IzItpD5JBBysoLd8jrQ5N1SzzE6n+oeMIZJiVZXJuXIcZV2tmTykeMZjiM7KnNc7FkqLXtRUaLGF5ZY0qCQ6kAvsa/lGQ4ook3oSw1TzX6peM5+0XDxlGRNGcKTdJB2t01vGqTyF6MoO+la1GhjFSgErSnzD9RYHTWNHw3GFUkuH7MsdwGoesZ5TTE9hXEz9PR/UK18IEL4slCmU/UtQsahtFWipj8eoh5QSUv7xZJbY6KgOnBz5hzZsz/hBLbOwuIz4/po50avAYrtOdiHs4PyFYItubXqsX+cZKTiMVKAzMqrgETCetWHSDfD+MIWjO+VgpwSoEMWsdXgUeJPJNlfj+Ly5A7gkkgLBta92irKnEKZRvZ0tQauKN9DFLieIM5blzUs4CwAA9xXSJsEmvaE1ATbMmjs2U03PnGyVIzbtmrw00khBZJoHvQ6j71glIwZfOhQJvUEEDQF67wC4HNC5jqtvYAAkj5CNCeUcrkG6suYM7tlGldI2h4ZSW7GrUDlStwxcqUFh+qVpNLnWHoqkKJKkl3HLNA2OZswEMlKymiAW92WpjX/219ImWkBSsuVLsFe4ty5ACu6TFCJULJo9coPKQRQhuRVaiJJOUOoVVqzpdzqlVIrZmGZT5gzGYAw/vTTzh89wA71qQR2iR53EMCQS0nvmpoktkVuzpNb0iZMwgEkkMzZmI+IqYqyubmBq4cIIUKdFd2LKOzzHKcqnqHb0N4AHGcCnmS46MoeLbQOxCEEZkkts5b4GCS5JtQjXQ+LiKuNtEyGjKcVNyYyGPmOTGo9oJoDh6n0jKYgXjzssrlSOvHGo2VH+6QoRP3SORAyWTBvAMRzJoATXm/WA2HNYMcNKCoXSrzB+h/SNcZnI0OFwoMtkKBcgjNzpbUAHTrF1ImMoqBA5aI5woUSR2ahSn3SKMrCE1bMWYVyLofxClj6RbwuIUhwpRDFBacAlkl0nKtNFG32Y7YnPJHSWSkI5XJUlEujpNyqWvvVFukd/bDlAdw+2SgHLy6VBLWpEuJKFgiZLII7r61plWnqRR4glozHoFBLV7qQLdST0ZjtFEs7LAAYKAY2rVOYqIAbWzC/ytylgMlJBUQXLqQo5y4KSQQ9d4r9ic3M4ZKVEEHRwz2Z6m/iIs4NalGr1SwKSlcvoprg3+J8kxoUwA5UtUB6qKVvQkpXYkAN6WiTIQSlRqpJZ2TMeim7QUIelRp8Y0ZkDLlIS7OP4kvUEFN0VI+ESoksGGhdXvywxNKklPlv0gAUwa5XUAaqZKy1WpRVIw2Oniv9TvZVHDEHvX+Uan2jxy0I5aFR15k1Huq92MMuUVrSl6mjEkkPcgm5q0RNJuyoNpDJasxc90aj5HYxdQ+UkWUGIfUag9WBjmJw3ZoABLmj6ilcw8oimcksEBs1g9C1XHlGcpJqzSMadM4J3IG0udC9ajRTwyTistWD31B9LwLkziVKy11VTXQNDFOaqvuUriVDY3k1RuMBOJSFLGXZgofF4Cz5iCqaZa1AGpALu52Pg/nEUniSlAS0kAtcKIdqWVaGKk5jalHzB6jR03ENRrbByT8IcYlQUkoy8oo4ZyzqLj4RclYwLSALNrV2Lmu4/KIuMYYSuza6kkFiWoQdbQKwqCpVCRVi25F/S8apJozbp0ehezktkWdi7akCoFeu8GDima2ZjRYMssRYKDh7xk+BTVhfZqJ2ylLoI0cioP0jWymPMXygAEIPaJUB/K1BFwJkSBYEs5gWcAZmmAeaa5esPlLJQGsCEjK01JersahuscwssZAoM5J/23S/8AabnpHJXNRgGIKv8AprBOtKGLAmlEgqYPloAg2H9BpSFKTmUXVzMGIzS1Hx0MMXiCku4rQiYGPkoXh0yczOW0GYBaX0ZQqIQx+cBQdgRqtJB6nMKGHKm3oXJoojMmuxESKxJAOdAcaJOZ/KJJAlrZSHpSjjyaCwH4eVlS3o5I8nihxWZkSSbCCijGS9ocfnOVJoPnHN/IyqEf7NMONzlRl8coqUSd/wDAgPjS1IOYoAB/h+cZyctyY8+J2TIiIUdAhRoZEsqCmGWRqQOozBj6iBuHv1gnIkqdwC+pSWPS9DGuMymGuHzSlIykpAJ7n8RLWcg8wFNOsHE48sApOcWUZbKY6vLckD4xm8MS4dio2r2U1qgNoT96wYlrBUVkcwsFpMtaSxpmFFAgFzsHjth4c7dDsWUAlMtkkudcoNszaGp1EdkoKBQZve5RmcCibbkvb3aw2TJKySACxb8KrOQAf03ixKWUZg7e6M3KCS1dKcorFkLbLBmmZMCM1UipSrKp2qrLZQO0JKMzqCTQJBb+FMBLXSeVTn5x2UgKCzNDMz58pQg/yqHlTwi6mYF8k1LEkNcgtUEKGv0hIohwyGUVFlKooADLMr+JIISWd4fKQGepXV1JGU7VTYmJlYLq4ApmqQdGUKxEqce7rZiWWdXB1HSKSIbMxxzEnOpLgMasKKbp8LRm5ymZTXPKH5S1SQfdNDGz4pwvtXIbPqbK8GF4z2I4MS4UWoUpyh03sdjeMpY3b/DWORVX0EYniQmVqcp8xT/kIuYmSFyU5WIAdgzEmx6RxXs6UBiSNgO+lyzudOkX8CgAkUYD7pHLNrSidME/WZjsCjQ1cmii/wAGEOkzkuQUilPfTXxPjGmxOFS1SK7kj5xURhAKEZhSoL2/OLUl9IcPwELUSAhD1Z2ZbHV3rBr2fwIcFhT8Lj4pMPwuDQFcqQDrQiDnD8MQ5JY6f5glK9DjCtgD2tlUQoaLD+Cgf0ihwhHZqv3l6V+I841nE5OYAKSFA+FWtFDFcESpLgMxdw4I8YqMlVClB3aB03EGXOXlygvoopFRsaRsOFMuUlRBKtDWWojcQK4fwiVlBmpCzUPMqR4EaRppSQEhIDDQmoZt9I6YY+JzTnZCuUlmUXoSlMzQv/6gtDkKUUuRlCRV2mIV53iTsGAyk1u3MPMGHSsOByuEqd+Ut8QYpoFI5lolKKA1dLKS53SrSJ8NNAZIyn8Xu1/piKbIVlfvEajlLeUQzZ6CgBQZZqM7/wD63iTQsqVLmqylwoO10q8jF6WGAG28QYOVlSN+pe/XaFip4QkqJoIiUuKsaVuipx7GhCCAeYxk5Uknz12Gph2LxJmrKiafIRHxLE9nLL0JDkbDQR4+XJ2Ts9THi64V9YE49ia5R/gQEh82eVEk6wyLiZzE0cjrjeFFmJJL+3p6wUwiyPeaooqxewChAyUn7v6QSwQylKiCzgctR5p8Y1xmUzQyVpWlpsunUBSTUAMRq/yiSYkf7aXYlg1QDcgvoOXlrZmYRSwIGVwwJo6CoA7ujcfOCODQFJdKiCX5VA5SrLcKFhQevjHdFaOWXo+VhDRKgQC4d3SXSSVApsHCacvm8Xc+bm5sjZcyQmagilFIuC4vDJk8oASmXUkEpSoVASO6DoGZukNkymymqlKcuB2czL/RZRFb6Q7AuqRlAI5WDHIAqXclig1ETyFBIJSwDVUKoejsnTaKgmZC5TmVuBlWxBqoWUoPptEUpRNX3OZNFMHug3s0WlZnKdF0z8rEFnOjqSX16EvEiZ7moZnIJqG3fSBsyZQKS9ABmHq6dN/OLSDlBowNnqklv+PhGnGkZqVslnyu6NK8znMNm3ilKmpCyoh3Tcsx0ZQ0Ni8TTJuVOvRNCzXY7bCBnEMRQKSQCWelwRYxElcWaJ07K3ERmU43o90k9dRFdKMqr6VqR4WEXsAA9Sz0H6PF9WHSr3ujgj7McXVe0dfdWmD1SnDufIgv1Y9YrLw1AaO7VGVn8PnBpGDOhSogFnAB6RCcMoXCgNnzA+ES4NFqaKcjCsGr4Ev6xfCRYGrfKOy0LBfKR4jeJZ6QKEgb3rAosOSIFyQWFGT4j1iVCCUkVYguCHFOsToQEpBc135gOkQ4lZSkkODblqK0tGkcd+kyy/hBg05UOxZt8w+EXeDrJQ1G3H0ikocrBtnFD8IfwmYUulwehoY7mtHImF5UyrgAnU2McmFC+8K6aGIpK2zB9dfrDpqS126GoEQMfLkKSQEL5dQqtOhidAJUQpPKLE6wLstOVRBN2Lj4QZy0u8TLRpAeBGc9pMY/IC+/0ixxvihkoO5oIzODmKWcxcklh4nWPL/lZv8AFHo/xsW+TLeEkAOVCianqdBGS9oseZkwpemv0jQ+0PERKl5EmvzJvGLdy5uY5YI7H+jkpiUpjkqGYlfuxqtnLkGkwo6mORZiWZKaiC3D84OhD+Y+vhArDKDiNBgJbWjXGRJD0rzHrQNsSQRmcG/hRhWDGHQzfhK8oUCATkSsFRc8xcsHdssckyEqbOkEg0Oo8DpE/wC6mClBlkpypStgEg97Qg71F9ax2wZySi7I1LStYSuhAPIsZFqN+WZbYUMW5SUuZc1eZTBnGUh/wr94VbyO8VgpQ5VJyjlAExlJSyjlYPV2ZwXsWibETUnNzPnFEzGyurWlUDSrVi0Q2WJ2GLJbnCdyyvI6RxSSWN3t7sxNa61AeHSlKBZyCXIQqoLD3VjS0OmzErOVQIULPfyIjRMhopFbkkVFBmHeDbg3izKXcqFGLkF0ltxobRDPlGjBRbUNmGj9f8wxaiMzEPXmSHTy3SpOh8BpDmyYx2NxE4gFxZqEhvFB8rRm0Te0Kku9w+rdRuIl4rxD3Rb8LiwpmSRaKvD5ZfM92uK0iU7BhvBTKA1BAsMtxemkX5ivCz1SzA9RYwLlSCHAbmL2bycRZRMUkHMlQDaHMPIRk1xbRrF2i3hFlg2ZPgQoRPNmEra4A8LxRw8xgGZzqARS9RE8pyo9Ln6wJDsumaAl/wDHxhYhIdJLsRpVMRTXahoBehHwiWRNCghV2F0n0Igfo0xqwUvQ78pt5RXWnMpIJFauKHpEy1JU5NT0oqIEpBcmrMBmp6w4ehJ6JMXhi34h6/GO4M7hqe8Pzhi15VAZizOxqPjFvDz2BK0t6xu3olIes1ABpvcROJiRVIcG7fSIV4dKmKC3hr5Q7D4ZWaoGXcUjNsaixxkpCgoBiYvKLBzEM8tGd9pONU7NB8Y58+VRidOLE5SopcXxHbzW0HoN47mEtBW2jJH5xBw6WXrrVR2G0Bfafi7koTYUEeO7kz14xSVIC8TxhmLJNhEMlzEAaL+GkkNGmkhtD1UGY2EDpc0k5t4l47i2IlA9TFfDKjWEf+NnDllcqLw+6RyEBCgIIJ8Mw/H5skhlBSR7qnI+NxD55gPi0xrAzmejcC9vsHMAROJkr0Kqy/8Au08432FCVJCkqCgbFJBB8CKGPl/FgvFjgftJi8Gp8POUjdN0K8UGh+cdajrRhy/T6cKQaEA9CHipisASoqSpswZQNXB2Jqnpp0jCezX+rkmYyMZL7Fdu0QCqWepHeR6iPQsLjETEhctaVoNlJIIPmIOVFUpA1c9csB2SVDKlD0oa7C2o+ENxaU80ocxDBCFlg9zlVcFjZ4LzglQKVAEbGsBcXg8pzSzm/lJswAAB1Gta9YfMh4iNE9YIeynOVbJmIAoT1SC3lA/iGNl5e0lrY0cp11IUk9H+LxXxuKTlOcuykoQHCVoZklSSQ4GtYx3HeIOQEqcmhmAd4oUoMoeD1g5tmdUSycQZs0pAYOTlJoN2I0MF0YRbuyDRh3ga9fjAbAIZNw5NWmZavZx0gtJlqTmKVLYJcFwtNbsLxpFmTLkrOGDTEZdQQsH84JS+IEuxSUmguFDxBihhMcskd1aDqDlNL0MSTZuYk6VNB8PWH6MJBZZ2Idm16fOsSYmYEu5LEBy2ZNN9oqYSeUJdSgQWFHOU+GkRTZlCoDvFnQXpuQdYehoISJ47wrpyVHjlMXMNOGUgkE3Ycqj1gEjKFVYqGqTlV8LQSnkKL0IAAZVFP/VCpFJssIWCWdxrnDKA8YjVPqEh2dgFBwfOEUhLpd3AZKqiujw6cMoSgDKRXcQvCvSHGT1A/han4k/pFqTMJGZ3UaOm3mIryEOp8prqC48xDsPN7NROUK3yn8onkFE83EOpKU8yhQsWI8oPYRLJAJc9Yo4REskTQllHe8ea/wCpvttiJc04eQcjd4i9YiU90bqFK2eocZxSUSyT5RgJErMsqLkA/E6CAXszPxC0Az5ilqX3Qo2EbLCISgZj3U26nePM/kZHKdHp/wAfGowv9KvFMR2Mpn51VV0G0YWZOKiVHWCftDxAzVkaQKQIiK1Z0JEkhDmCE2eJSCs2FuphuElMIBe1XEgtSZSO6m/UxUIvJOjPPNQjZTlTTMUVquSYLYcQFwCXr8IN4aOrJrR5kXe2W3+3McjohRiaEc1MDsVJeCqhEMyU8VF0S0ZvE4QvFVWBjUnDPpEZwcbLLRk8Zmk4IwV4JxHEYVeaRMUh7pulXik0PjeCH7HC/YxfWG8tgsZtOD+3qZvLPT2a96lB+NU+fxg2riY39Y8xGE1i7g8QuWGBdO302iHMtJmh47iErBfvENmDZgDo+3SMvhsGVLKlFmpQdSQK+UXJs7NWGypoECyMl47L6JX8z9CAREuFnqlJbImprkp5sYpoxEPGIi+4jpCE/FJLUY+oe8SScVlLgs3r+kClT3vHBN2h9wdIXGMdT26g08SIQn+Bajpoa6tAlM+0JU8vC7g6gxJnAnmZTV2V8YlnY8qPep+FX1gEZ8dTiPswdw+o0kjG6Cjb1Bh/70KjdlbvTzjNjEsaGGjE+UHcPrNLMxZFiQdSn6Q/DYlKlPZtbExnU8QIjpx0LtKUDaDiY+lYw/thwyVOnCcDzBs2xa0VcRxGYTQtDJMxR7xeMpzb8NYpfQjw1LeJ9BE/GOKcuRNhFAYhgW1ipMLmOfhs6e0gKddTD5UqHAQ4RVD7h2KxORBIvYRlP2UkknUxoMVLKqaCIkYaNsdQRzZZObKWEw7QSkojqZLRKlMKUrISocBChQoko4IcRChQCOkRwiFChgcMdaOQoAOtCIhQoAOGEB9+cKFAA5o4PrChQgOxwXjkKGA4CE0chQMDrVhp+/WFCgAdCaFCgAUcN4UKEMQEdIhQoAERHDChQCEI60KFAAgI40KFDA4I6BChQhjwIUKFAB//2Q=="/>
          <p:cNvSpPr>
            <a:spLocks noChangeAspect="1" noChangeArrowheads="1"/>
          </p:cNvSpPr>
          <p:nvPr/>
        </p:nvSpPr>
        <p:spPr bwMode="auto">
          <a:xfrm>
            <a:off x="155575" y="-884238"/>
            <a:ext cx="2466975" cy="1847851"/>
          </a:xfrm>
          <a:prstGeom prst="rect">
            <a:avLst/>
          </a:prstGeom>
          <a:noFill/>
          <a:ln w="9525">
            <a:noFill/>
            <a:miter lim="800000"/>
            <a:headEnd/>
            <a:tailEnd/>
          </a:ln>
        </p:spPr>
        <p:txBody>
          <a:bodyPr/>
          <a:lstStyle/>
          <a:p>
            <a:endParaRPr lang="en-US"/>
          </a:p>
        </p:txBody>
      </p:sp>
      <p:pic>
        <p:nvPicPr>
          <p:cNvPr id="57353" name="Picture 9"/>
          <p:cNvPicPr>
            <a:picLocks noChangeAspect="1" noChangeArrowheads="1"/>
          </p:cNvPicPr>
          <p:nvPr/>
        </p:nvPicPr>
        <p:blipFill>
          <a:blip r:embed="rId3"/>
          <a:srcRect/>
          <a:stretch>
            <a:fillRect/>
          </a:stretch>
        </p:blipFill>
        <p:spPr bwMode="auto">
          <a:xfrm>
            <a:off x="5858636" y="0"/>
            <a:ext cx="3285364" cy="24288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7350"/>
                                        </p:tgtEl>
                                        <p:attrNameLst>
                                          <p:attrName>style.visibility</p:attrName>
                                        </p:attrNameLst>
                                      </p:cBhvr>
                                      <p:to>
                                        <p:strVal val="visible"/>
                                      </p:to>
                                    </p:set>
                                    <p:animEffect transition="in" filter="fade">
                                      <p:cBhvr>
                                        <p:cTn id="11" dur="2000"/>
                                        <p:tgtEl>
                                          <p:spTgt spid="5735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57353"/>
                                        </p:tgtEl>
                                        <p:attrNameLst>
                                          <p:attrName>style.visibility</p:attrName>
                                        </p:attrNameLst>
                                      </p:cBhvr>
                                      <p:to>
                                        <p:strVal val="visible"/>
                                      </p:to>
                                    </p:set>
                                    <p:animEffect transition="in" filter="fade">
                                      <p:cBhvr>
                                        <p:cTn id="15" dur="2000"/>
                                        <p:tgtEl>
                                          <p:spTgt spid="57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eaLnBrk="1" hangingPunct="1">
              <a:spcBef>
                <a:spcPct val="0"/>
              </a:spcBef>
              <a:buFontTx/>
              <a:buNone/>
            </a:pPr>
            <a:r>
              <a:rPr lang="lv-LV" sz="2800" i="1" smtClean="0"/>
              <a:t>40 Bet Marta, nopūlējusies daudz Viņam kalpodama, nostājās Viņa priekšā un sacīja: "Kungs, vai Tev nerūp tas, ka mana māsa ir pametusi mani vienu, lai es kalpotu? Saki taču viņai, lai viņa man palīdz."</a:t>
            </a:r>
          </a:p>
        </p:txBody>
      </p:sp>
      <p:sp>
        <p:nvSpPr>
          <p:cNvPr id="7" name="Rectangle 6"/>
          <p:cNvSpPr>
            <a:spLocks noChangeArrowheads="1"/>
          </p:cNvSpPr>
          <p:nvPr/>
        </p:nvSpPr>
        <p:spPr bwMode="auto">
          <a:xfrm>
            <a:off x="0" y="1643063"/>
            <a:ext cx="6300788" cy="3970337"/>
          </a:xfrm>
          <a:prstGeom prst="rect">
            <a:avLst/>
          </a:prstGeom>
          <a:noFill/>
          <a:ln w="9525">
            <a:noFill/>
            <a:miter lim="800000"/>
            <a:headEnd/>
            <a:tailEnd/>
          </a:ln>
        </p:spPr>
        <p:txBody>
          <a:bodyPr>
            <a:spAutoFit/>
          </a:bodyPr>
          <a:lstStyle/>
          <a:p>
            <a:pPr>
              <a:buFontTx/>
              <a:buChar char="•"/>
            </a:pPr>
            <a:r>
              <a:rPr lang="lv-LV" sz="2800" b="1"/>
              <a:t>Marija</a:t>
            </a:r>
            <a:r>
              <a:rPr lang="lv-LV" sz="2800"/>
              <a:t>, kā Jēzus saka, bija </a:t>
            </a:r>
            <a:r>
              <a:rPr lang="lv-LV" sz="2800" b="1"/>
              <a:t>izvēlējusies</a:t>
            </a:r>
            <a:r>
              <a:rPr lang="lv-LV" sz="2800"/>
              <a:t> sev to </a:t>
            </a:r>
            <a:r>
              <a:rPr lang="lv-LV" sz="2800" b="1"/>
              <a:t>vērtīgāko lietu</a:t>
            </a:r>
            <a:r>
              <a:rPr lang="lv-LV" sz="2800"/>
              <a:t>, kas viņai netiks atņemta! </a:t>
            </a:r>
          </a:p>
          <a:p>
            <a:pPr>
              <a:buFontTx/>
              <a:buChar char="•"/>
            </a:pPr>
            <a:r>
              <a:rPr lang="lv-LV" sz="2800"/>
              <a:t>Tai pašā laikā </a:t>
            </a:r>
            <a:r>
              <a:rPr lang="lv-LV" sz="2800" b="1"/>
              <a:t>Marta skraidīja  apkārt Jēzum kalpodama</a:t>
            </a:r>
            <a:r>
              <a:rPr lang="lv-LV" sz="2800"/>
              <a:t>, bet </a:t>
            </a:r>
            <a:r>
              <a:rPr lang="lv-LV" sz="2800" b="1"/>
              <a:t>neveltīja laiku</a:t>
            </a:r>
            <a:r>
              <a:rPr lang="lv-LV" sz="2800"/>
              <a:t>, </a:t>
            </a:r>
            <a:r>
              <a:rPr lang="lv-LV" sz="2800" b="1"/>
              <a:t>lai</a:t>
            </a:r>
            <a:r>
              <a:rPr lang="lv-LV" sz="2800"/>
              <a:t> sēdētu pie Jēzus kājām un </a:t>
            </a:r>
            <a:r>
              <a:rPr lang="lv-LV" sz="2800" b="1"/>
              <a:t>ieklausītos Viņa</a:t>
            </a:r>
            <a:r>
              <a:rPr lang="lv-LV" sz="2800"/>
              <a:t> teiktajā. </a:t>
            </a:r>
            <a:r>
              <a:rPr lang="lv-LV" sz="2800" b="1"/>
              <a:t>Martai likās</a:t>
            </a:r>
            <a:r>
              <a:rPr lang="lv-LV" sz="2800"/>
              <a:t>, ka viņa </a:t>
            </a:r>
            <a:r>
              <a:rPr lang="lv-LV" sz="2800" b="1"/>
              <a:t>dara visādas ļoti vajadzīgas lietas.</a:t>
            </a:r>
            <a:endParaRPr lang="lv-LV" sz="2800"/>
          </a:p>
        </p:txBody>
      </p:sp>
      <p:sp>
        <p:nvSpPr>
          <p:cNvPr id="7172" name="Slide Number Placeholder 3"/>
          <p:cNvSpPr>
            <a:spLocks noGrp="1"/>
          </p:cNvSpPr>
          <p:nvPr>
            <p:ph type="sldNum" sz="quarter" idx="12"/>
          </p:nvPr>
        </p:nvSpPr>
        <p:spPr>
          <a:noFill/>
        </p:spPr>
        <p:txBody>
          <a:bodyPr/>
          <a:lstStyle/>
          <a:p>
            <a:fld id="{E3257394-886B-4E28-93A9-B407053B47D5}" type="slidenum">
              <a:rPr lang="lv-LV" smtClean="0"/>
              <a:pPr/>
              <a:t>6</a:t>
            </a:fld>
            <a:endParaRPr lang="lv-LV" smtClean="0"/>
          </a:p>
        </p:txBody>
      </p:sp>
      <p:pic>
        <p:nvPicPr>
          <p:cNvPr id="41988" name="Picture 4" descr="https://upload.wikimedia.org/wikipedia/commons/thumb/2/22/Jacopo_Tintoretto_008-2.jpg/220px-Jacopo_Tintoretto_008-2.jpg"/>
          <p:cNvPicPr>
            <a:picLocks noChangeAspect="1" noChangeArrowheads="1"/>
          </p:cNvPicPr>
          <p:nvPr/>
        </p:nvPicPr>
        <p:blipFill>
          <a:blip r:embed="rId2"/>
          <a:srcRect/>
          <a:stretch>
            <a:fillRect/>
          </a:stretch>
        </p:blipFill>
        <p:spPr bwMode="auto">
          <a:xfrm>
            <a:off x="5715008" y="1714488"/>
            <a:ext cx="3428992" cy="3857652"/>
          </a:xfrm>
          <a:prstGeom prst="rect">
            <a:avLst/>
          </a:prstGeom>
          <a:ln>
            <a:noFill/>
          </a:ln>
          <a:effectLst>
            <a:softEdge rad="112500"/>
          </a:effectLst>
        </p:spPr>
      </p:pic>
      <p:sp>
        <p:nvSpPr>
          <p:cNvPr id="8" name="Rectangle 7"/>
          <p:cNvSpPr>
            <a:spLocks noChangeArrowheads="1"/>
          </p:cNvSpPr>
          <p:nvPr/>
        </p:nvSpPr>
        <p:spPr bwMode="auto">
          <a:xfrm>
            <a:off x="0" y="5500688"/>
            <a:ext cx="9144000" cy="1384300"/>
          </a:xfrm>
          <a:prstGeom prst="rect">
            <a:avLst/>
          </a:prstGeom>
          <a:noFill/>
          <a:ln w="9525">
            <a:noFill/>
            <a:miter lim="800000"/>
            <a:headEnd/>
            <a:tailEnd/>
          </a:ln>
        </p:spPr>
        <p:txBody>
          <a:bodyPr>
            <a:spAutoFit/>
          </a:bodyPr>
          <a:lstStyle/>
          <a:p>
            <a:pPr>
              <a:buFontTx/>
              <a:buChar char="•"/>
            </a:pPr>
            <a:r>
              <a:rPr lang="lv-LV" sz="2800" b="1"/>
              <a:t>Marta</a:t>
            </a:r>
            <a:r>
              <a:rPr lang="lv-LV" sz="2800"/>
              <a:t> ir </a:t>
            </a:r>
            <a:r>
              <a:rPr lang="lv-LV" sz="2800" b="1"/>
              <a:t>sašutusi</a:t>
            </a:r>
            <a:r>
              <a:rPr lang="lv-LV" sz="2800"/>
              <a:t>, viņa </a:t>
            </a:r>
            <a:r>
              <a:rPr lang="lv-LV" sz="2800" b="1"/>
              <a:t>kalpo Dievam</a:t>
            </a:r>
            <a:r>
              <a:rPr lang="lv-LV" sz="2800"/>
              <a:t>, bet redz </a:t>
            </a:r>
            <a:r>
              <a:rPr lang="lv-LV" sz="2800" b="1"/>
              <a:t>Marija</a:t>
            </a:r>
            <a:r>
              <a:rPr lang="lv-LV" sz="2800"/>
              <a:t> tai pašā laikā, </a:t>
            </a:r>
            <a:r>
              <a:rPr lang="lv-LV" sz="2800" b="1"/>
              <a:t>nedara neko. </a:t>
            </a:r>
            <a:r>
              <a:rPr lang="lv-LV" sz="2800"/>
              <a:t>Tāpat arī </a:t>
            </a:r>
            <a:r>
              <a:rPr lang="lv-LV" sz="2800" b="1"/>
              <a:t>šodien</a:t>
            </a:r>
            <a:r>
              <a:rPr lang="lv-LV" sz="2800"/>
              <a:t> daudzi cilvēki </a:t>
            </a:r>
            <a:r>
              <a:rPr lang="lv-LV" sz="2800" b="1"/>
              <a:t>Bībeles lasīšanu, </a:t>
            </a:r>
            <a:r>
              <a:rPr lang="lv-LV" sz="2800"/>
              <a:t>cik tā ir </a:t>
            </a:r>
            <a:r>
              <a:rPr lang="lv-LV" sz="2800" b="1"/>
              <a:t>vērtīga</a:t>
            </a:r>
            <a:r>
              <a:rPr lang="lv-LV" sz="2800"/>
              <a:t>!</a:t>
            </a:r>
            <a:endParaRPr lang="lv-LV" sz="28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988"/>
                                        </p:tgtEl>
                                        <p:attrNameLst>
                                          <p:attrName>style.visibility</p:attrName>
                                        </p:attrNameLst>
                                      </p:cBhvr>
                                      <p:to>
                                        <p:strVal val="visible"/>
                                      </p:to>
                                    </p:set>
                                    <p:animEffect transition="in" filter="fade">
                                      <p:cBhvr>
                                        <p:cTn id="11" dur="2000"/>
                                        <p:tgtEl>
                                          <p:spTgt spid="4198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spcBef>
                <a:spcPct val="0"/>
              </a:spcBef>
              <a:buFontTx/>
              <a:buNone/>
            </a:pPr>
            <a:r>
              <a:rPr lang="lv-LV" sz="2800" i="1" smtClean="0"/>
              <a:t>41 Kungs viņai atbildēja: "Marta, Marta, tu par daudz ko esi norūpējies un satraukusies, 42 bet ir tikai viena lieta nepieciešama, Marija sev izvēlējusies labāko daļu, tā viņai netiks atņemta."</a:t>
            </a:r>
            <a:endParaRPr lang="lv-LV" sz="2000" smtClean="0"/>
          </a:p>
        </p:txBody>
      </p:sp>
      <p:sp>
        <p:nvSpPr>
          <p:cNvPr id="7" name="Rectangle 6"/>
          <p:cNvSpPr>
            <a:spLocks noChangeArrowheads="1"/>
          </p:cNvSpPr>
          <p:nvPr/>
        </p:nvSpPr>
        <p:spPr bwMode="auto">
          <a:xfrm>
            <a:off x="0" y="1714500"/>
            <a:ext cx="6300788" cy="5262563"/>
          </a:xfrm>
          <a:prstGeom prst="rect">
            <a:avLst/>
          </a:prstGeom>
          <a:noFill/>
          <a:ln w="9525">
            <a:noFill/>
            <a:miter lim="800000"/>
            <a:headEnd/>
            <a:tailEnd/>
          </a:ln>
        </p:spPr>
        <p:txBody>
          <a:bodyPr>
            <a:spAutoFit/>
          </a:bodyPr>
          <a:lstStyle/>
          <a:p>
            <a:pPr>
              <a:buFontTx/>
              <a:buChar char="•"/>
            </a:pPr>
            <a:r>
              <a:rPr lang="lv-LV" sz="2800"/>
              <a:t>Kā </a:t>
            </a:r>
            <a:r>
              <a:rPr lang="lv-LV" sz="2800" b="1"/>
              <a:t>mēs rīkotos</a:t>
            </a:r>
            <a:r>
              <a:rPr lang="lv-LV" sz="2800"/>
              <a:t>, ja mūsu </a:t>
            </a:r>
            <a:r>
              <a:rPr lang="lv-LV" sz="2800" b="1"/>
              <a:t>mājās</a:t>
            </a:r>
            <a:r>
              <a:rPr lang="lv-LV" sz="2800"/>
              <a:t> </a:t>
            </a:r>
            <a:r>
              <a:rPr lang="lv-LV" sz="2800" b="1"/>
              <a:t>ienāktu</a:t>
            </a:r>
            <a:r>
              <a:rPr lang="lv-LV" sz="2800"/>
              <a:t> kāda </a:t>
            </a:r>
            <a:r>
              <a:rPr lang="lv-LV" sz="2800" b="1"/>
              <a:t>ievērojama persona</a:t>
            </a:r>
            <a:r>
              <a:rPr lang="lv-LV" sz="2800"/>
              <a:t>, vai arī mēs </a:t>
            </a:r>
            <a:r>
              <a:rPr lang="lv-LV" sz="2800" b="1"/>
              <a:t>nenoliktu malā </a:t>
            </a:r>
            <a:r>
              <a:rPr lang="lv-LV" sz="2800"/>
              <a:t>visus </a:t>
            </a:r>
            <a:r>
              <a:rPr lang="lv-LV" sz="2800" b="1"/>
              <a:t>darbus</a:t>
            </a:r>
            <a:r>
              <a:rPr lang="lv-LV" sz="2800"/>
              <a:t>, lai </a:t>
            </a:r>
            <a:r>
              <a:rPr lang="lv-LV" sz="2800" b="1"/>
              <a:t>ieklausītos</a:t>
            </a:r>
            <a:r>
              <a:rPr lang="lv-LV" sz="2800"/>
              <a:t> šajā </a:t>
            </a:r>
            <a:r>
              <a:rPr lang="lv-LV" sz="2800" b="1"/>
              <a:t>personā</a:t>
            </a:r>
            <a:r>
              <a:rPr lang="lv-LV" sz="2800"/>
              <a:t>?</a:t>
            </a:r>
          </a:p>
          <a:p>
            <a:pPr>
              <a:buFontTx/>
              <a:buChar char="•"/>
            </a:pPr>
            <a:r>
              <a:rPr lang="lv-LV" sz="2800"/>
              <a:t>Jēzus šeit mums atgādina to, kas tad ir tas </a:t>
            </a:r>
            <a:r>
              <a:rPr lang="lv-LV" sz="2800" b="1"/>
              <a:t>svarīgākais dzīvē </a:t>
            </a:r>
            <a:r>
              <a:rPr lang="lv-LV" sz="2800" b="1">
                <a:sym typeface="Wingdings" pitchFamily="2" charset="2"/>
              </a:rPr>
              <a:t></a:t>
            </a:r>
            <a:r>
              <a:rPr lang="lv-LV" sz="2800"/>
              <a:t> </a:t>
            </a:r>
            <a:r>
              <a:rPr lang="lv-LV" sz="2800" u="sng"/>
              <a:t>Jēzus dod mūžīgo dzīvību visiem ticīgajiem</a:t>
            </a:r>
            <a:r>
              <a:rPr lang="lv-LV" sz="2800"/>
              <a:t>. </a:t>
            </a:r>
          </a:p>
          <a:p>
            <a:pPr>
              <a:buFontTx/>
              <a:buChar char="•"/>
            </a:pPr>
            <a:r>
              <a:rPr lang="lv-LV" sz="2800" i="1"/>
              <a:t>“Dzenieties vairāk pēc Dieva valstības, tad jums šīs lietas tiks piemestas” (Lk.12:31)</a:t>
            </a:r>
          </a:p>
          <a:p>
            <a:pPr>
              <a:buFontTx/>
              <a:buChar char="•"/>
            </a:pPr>
            <a:r>
              <a:rPr lang="lv-LV" sz="2800" b="1"/>
              <a:t>Bībele</a:t>
            </a:r>
            <a:r>
              <a:rPr lang="lv-LV" sz="2800"/>
              <a:t> ir </a:t>
            </a:r>
            <a:r>
              <a:rPr lang="lv-LV" sz="2800" b="1"/>
              <a:t>rokasgrāmata</a:t>
            </a:r>
            <a:r>
              <a:rPr lang="lv-LV" sz="2800"/>
              <a:t> mūsu dzīvei un arī </a:t>
            </a:r>
            <a:r>
              <a:rPr lang="lv-LV" sz="2800" b="1"/>
              <a:t>mūžībai</a:t>
            </a:r>
            <a:r>
              <a:rPr lang="lv-LV" sz="2800"/>
              <a:t>! </a:t>
            </a:r>
          </a:p>
        </p:txBody>
      </p:sp>
      <p:sp>
        <p:nvSpPr>
          <p:cNvPr id="8196" name="Slide Number Placeholder 3"/>
          <p:cNvSpPr>
            <a:spLocks noGrp="1"/>
          </p:cNvSpPr>
          <p:nvPr>
            <p:ph type="sldNum" sz="quarter" idx="12"/>
          </p:nvPr>
        </p:nvSpPr>
        <p:spPr>
          <a:noFill/>
        </p:spPr>
        <p:txBody>
          <a:bodyPr/>
          <a:lstStyle/>
          <a:p>
            <a:fld id="{06379F80-EBA6-459F-A375-0D83CD33E766}" type="slidenum">
              <a:rPr lang="lv-LV" smtClean="0"/>
              <a:pPr/>
              <a:t>7</a:t>
            </a:fld>
            <a:endParaRPr lang="lv-LV" smtClean="0"/>
          </a:p>
        </p:txBody>
      </p:sp>
      <p:pic>
        <p:nvPicPr>
          <p:cNvPr id="56322" name="Picture 2" descr="https://media.ldscdn.org/images/media-library/gospel-art/new-testament/jesus-mary-martha-396319-print-do-not-copy-notice.jpg"/>
          <p:cNvPicPr>
            <a:picLocks noChangeAspect="1" noChangeArrowheads="1"/>
          </p:cNvPicPr>
          <p:nvPr/>
        </p:nvPicPr>
        <p:blipFill>
          <a:blip r:embed="rId2" cstate="print"/>
          <a:srcRect/>
          <a:stretch>
            <a:fillRect/>
          </a:stretch>
        </p:blipFill>
        <p:spPr bwMode="auto">
          <a:xfrm>
            <a:off x="6324600" y="2285992"/>
            <a:ext cx="2819400" cy="37433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6322"/>
                                        </p:tgtEl>
                                        <p:attrNameLst>
                                          <p:attrName>style.visibility</p:attrName>
                                        </p:attrNameLst>
                                      </p:cBhvr>
                                      <p:to>
                                        <p:strVal val="visible"/>
                                      </p:to>
                                    </p:set>
                                    <p:animEffect transition="in" filter="fade">
                                      <p:cBhvr>
                                        <p:cTn id="11" dur="2000"/>
                                        <p:tgtEl>
                                          <p:spTgt spid="563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85813"/>
            <a:ext cx="6000750" cy="6124575"/>
          </a:xfrm>
          <a:prstGeom prst="rect">
            <a:avLst/>
          </a:prstGeom>
          <a:noFill/>
          <a:ln w="9525">
            <a:noFill/>
            <a:miter lim="800000"/>
            <a:headEnd/>
            <a:tailEnd/>
          </a:ln>
        </p:spPr>
        <p:txBody>
          <a:bodyPr>
            <a:spAutoFit/>
          </a:bodyPr>
          <a:lstStyle/>
          <a:p>
            <a:pPr>
              <a:buFontTx/>
              <a:buChar char="•"/>
            </a:pPr>
            <a:r>
              <a:rPr lang="lv-LV" sz="2800" b="1"/>
              <a:t>Naudu, māju</a:t>
            </a:r>
            <a:r>
              <a:rPr lang="lv-LV" sz="2800"/>
              <a:t>, visādas </a:t>
            </a:r>
            <a:r>
              <a:rPr lang="lv-LV" sz="2800" b="1"/>
              <a:t>vērtīgas lietas kapā</a:t>
            </a:r>
            <a:r>
              <a:rPr lang="lv-LV" sz="2800"/>
              <a:t> līdzi </a:t>
            </a:r>
            <a:r>
              <a:rPr lang="lv-LV" sz="2800" b="1"/>
              <a:t>nepaņemsi</a:t>
            </a:r>
            <a:r>
              <a:rPr lang="lv-LV" sz="2800"/>
              <a:t>, bet </a:t>
            </a:r>
            <a:r>
              <a:rPr lang="lv-LV" sz="2800" b="1"/>
              <a:t>ticību Jēzum Kristum gan!</a:t>
            </a:r>
          </a:p>
          <a:p>
            <a:pPr>
              <a:buFontTx/>
              <a:buChar char="•"/>
            </a:pPr>
            <a:r>
              <a:rPr lang="lv-LV" sz="2800" b="1"/>
              <a:t>Jēzus Kristus </a:t>
            </a:r>
            <a:r>
              <a:rPr lang="lv-LV" sz="2800"/>
              <a:t>ir </a:t>
            </a:r>
            <a:r>
              <a:rPr lang="lv-LV" sz="2800" b="1"/>
              <a:t>ievērojamākā</a:t>
            </a:r>
            <a:r>
              <a:rPr lang="lv-LV" sz="2800"/>
              <a:t> </a:t>
            </a:r>
            <a:r>
              <a:rPr lang="lv-LV" sz="2800" b="1"/>
              <a:t>persona</a:t>
            </a:r>
            <a:r>
              <a:rPr lang="lv-LV" sz="2800"/>
              <a:t> </a:t>
            </a:r>
            <a:r>
              <a:rPr lang="lv-LV" sz="2800" b="1"/>
              <a:t>pasaules vēsturē</a:t>
            </a:r>
            <a:r>
              <a:rPr lang="lv-LV" sz="2800"/>
              <a:t>, </a:t>
            </a:r>
            <a:r>
              <a:rPr lang="lv-LV" sz="2800" b="1"/>
              <a:t>veltīsim</a:t>
            </a:r>
            <a:r>
              <a:rPr lang="lv-LV" sz="2800"/>
              <a:t> </a:t>
            </a:r>
            <a:r>
              <a:rPr lang="lv-LV" sz="2800" b="1"/>
              <a:t>laiku</a:t>
            </a:r>
            <a:r>
              <a:rPr lang="lv-LV" sz="2800"/>
              <a:t>, lai arī mēs </a:t>
            </a:r>
            <a:r>
              <a:rPr lang="lv-LV" sz="2800" b="1"/>
              <a:t>Viņu</a:t>
            </a:r>
            <a:r>
              <a:rPr lang="lv-LV" sz="2800"/>
              <a:t> un Viņa </a:t>
            </a:r>
            <a:r>
              <a:rPr lang="lv-LV" sz="2800" b="1"/>
              <a:t>darbus</a:t>
            </a:r>
            <a:r>
              <a:rPr lang="lv-LV" sz="2800"/>
              <a:t> </a:t>
            </a:r>
            <a:r>
              <a:rPr lang="lv-LV" sz="2800" b="1"/>
              <a:t>iepazītu</a:t>
            </a:r>
            <a:r>
              <a:rPr lang="lv-LV" sz="2800"/>
              <a:t> caur </a:t>
            </a:r>
            <a:r>
              <a:rPr lang="lv-LV" sz="2800" b="1"/>
              <a:t>svētajiem rakstiem</a:t>
            </a:r>
            <a:r>
              <a:rPr lang="lv-LV" sz="2800"/>
              <a:t>.</a:t>
            </a:r>
          </a:p>
          <a:p>
            <a:pPr>
              <a:buFontTx/>
              <a:buChar char="•"/>
            </a:pPr>
            <a:r>
              <a:rPr lang="lv-LV" sz="2800" b="1"/>
              <a:t>Sekosim Marijas piemēram</a:t>
            </a:r>
            <a:r>
              <a:rPr lang="lv-LV" sz="2800"/>
              <a:t> – studēsim, lasīsim un pētīsim rakstus, lai </a:t>
            </a:r>
            <a:r>
              <a:rPr lang="lv-LV" sz="2800" b="1"/>
              <a:t>Jēzus</a:t>
            </a:r>
            <a:r>
              <a:rPr lang="lv-LV" sz="2800"/>
              <a:t> arī </a:t>
            </a:r>
            <a:r>
              <a:rPr lang="lv-LV" sz="2800" b="1"/>
              <a:t>par mums</a:t>
            </a:r>
            <a:r>
              <a:rPr lang="lv-LV" sz="2800"/>
              <a:t> varētu teikt, ka mēs esam </a:t>
            </a:r>
            <a:r>
              <a:rPr lang="lv-LV" sz="2800" b="1"/>
              <a:t>izvēlējušies to labāko lietu</a:t>
            </a:r>
            <a:r>
              <a:rPr lang="lv-LV" sz="2800"/>
              <a:t>, kas nes mūžīgo dzīvību. Āmen</a:t>
            </a:r>
          </a:p>
        </p:txBody>
      </p:sp>
      <p:sp>
        <p:nvSpPr>
          <p:cNvPr id="9220" name="Slide Number Placeholder 3"/>
          <p:cNvSpPr>
            <a:spLocks noGrp="1"/>
          </p:cNvSpPr>
          <p:nvPr>
            <p:ph type="sldNum" sz="quarter" idx="12"/>
          </p:nvPr>
        </p:nvSpPr>
        <p:spPr>
          <a:noFill/>
        </p:spPr>
        <p:txBody>
          <a:bodyPr/>
          <a:lstStyle/>
          <a:p>
            <a:fld id="{3E513EB6-0A76-4D34-B72E-A0F461005C03}" type="slidenum">
              <a:rPr lang="lv-LV" smtClean="0"/>
              <a:pPr/>
              <a:t>8</a:t>
            </a:fld>
            <a:endParaRPr lang="lv-LV" smtClean="0"/>
          </a:p>
        </p:txBody>
      </p:sp>
      <p:pic>
        <p:nvPicPr>
          <p:cNvPr id="40962" name="Picture 2" descr="http://www1.usw.salvationarmy.org/images/usw.www_usw_wm/marymartha2.png"/>
          <p:cNvPicPr>
            <a:picLocks noChangeAspect="1" noChangeArrowheads="1"/>
          </p:cNvPicPr>
          <p:nvPr/>
        </p:nvPicPr>
        <p:blipFill>
          <a:blip r:embed="rId2"/>
          <a:srcRect/>
          <a:stretch>
            <a:fillRect/>
          </a:stretch>
        </p:blipFill>
        <p:spPr bwMode="auto">
          <a:xfrm>
            <a:off x="5861853" y="1000108"/>
            <a:ext cx="3282148" cy="52149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B7FC0DA8-AB8D-42F9-A6DF-771AD64A17D9}" type="slidenum">
              <a:rPr lang="lv-LV" smtClean="0"/>
              <a:pPr/>
              <a:t>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4435</TotalTime>
  <Words>790</Words>
  <Application>Microsoft Office PowerPoint</Application>
  <PresentationFormat>On-screen Show (4:3)</PresentationFormat>
  <Paragraphs>41</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Verdana</vt:lpstr>
      <vt:lpstr>Wingdings</vt:lpstr>
      <vt:lpstr>Default Design</vt:lpstr>
      <vt:lpstr>Lk.10:38-42 Marta un Marija</vt:lpstr>
      <vt:lpstr>Lk.10:38-42 Marta un Marija</vt:lpstr>
      <vt:lpstr>Ievads</vt:lpstr>
      <vt:lpstr>Slide 4</vt:lpstr>
      <vt:lpstr>Slide 5</vt:lpstr>
      <vt:lpstr>Slide 6</vt:lpstr>
      <vt:lpstr>Slide 7</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133</cp:revision>
  <dcterms:created xsi:type="dcterms:W3CDTF">2010-10-07T14:46:11Z</dcterms:created>
  <dcterms:modified xsi:type="dcterms:W3CDTF">2019-07-20T14:06:46Z</dcterms:modified>
</cp:coreProperties>
</file>